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71" r:id="rId3"/>
    <p:sldId id="272" r:id="rId4"/>
    <p:sldId id="274" r:id="rId5"/>
    <p:sldId id="275" r:id="rId6"/>
    <p:sldId id="279" r:id="rId7"/>
    <p:sldId id="276" r:id="rId8"/>
    <p:sldId id="280" r:id="rId9"/>
    <p:sldId id="278" r:id="rId10"/>
    <p:sldId id="281" r:id="rId11"/>
    <p:sldId id="282" r:id="rId12"/>
    <p:sldId id="283" r:id="rId13"/>
    <p:sldId id="284" r:id="rId14"/>
    <p:sldId id="26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2484" autoAdjust="0"/>
  </p:normalViewPr>
  <p:slideViewPr>
    <p:cSldViewPr snapToGrid="0">
      <p:cViewPr varScale="1">
        <p:scale>
          <a:sx n="68" d="100"/>
          <a:sy n="68" d="100"/>
        </p:scale>
        <p:origin x="12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CFAEB2-DD7F-496D-AF84-C0CB74B91D3D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D5B6898E-BC60-4BAE-8C49-CCF6228FD1A2}">
      <dgm:prSet/>
      <dgm:spPr/>
      <dgm:t>
        <a:bodyPr/>
        <a:lstStyle/>
        <a:p>
          <a:r>
            <a:rPr lang="en-US" dirty="0"/>
            <a:t>It automates the engineering workflows</a:t>
          </a:r>
        </a:p>
      </dgm:t>
    </dgm:pt>
    <dgm:pt modelId="{FE0E8B43-F32D-4220-9F69-FB93BFA90609}" type="parTrans" cxnId="{C96A0B0E-425A-4A6C-82A6-6E82A3E2A404}">
      <dgm:prSet/>
      <dgm:spPr/>
      <dgm:t>
        <a:bodyPr/>
        <a:lstStyle/>
        <a:p>
          <a:endParaRPr lang="en-US"/>
        </a:p>
      </dgm:t>
    </dgm:pt>
    <dgm:pt modelId="{0720A2AA-2EC3-4E5E-BD90-064AFCA8E919}" type="sibTrans" cxnId="{C96A0B0E-425A-4A6C-82A6-6E82A3E2A404}">
      <dgm:prSet/>
      <dgm:spPr/>
      <dgm:t>
        <a:bodyPr/>
        <a:lstStyle/>
        <a:p>
          <a:endParaRPr lang="en-US"/>
        </a:p>
      </dgm:t>
    </dgm:pt>
    <dgm:pt modelId="{30F6D5BC-1AAB-403B-A5B8-3717EC889C8C}">
      <dgm:prSet/>
      <dgm:spPr/>
      <dgm:t>
        <a:bodyPr/>
        <a:lstStyle/>
        <a:p>
          <a:r>
            <a:rPr lang="en-US" dirty="0"/>
            <a:t>It provides the load new equipment, analyze mount data and more</a:t>
          </a:r>
        </a:p>
      </dgm:t>
    </dgm:pt>
    <dgm:pt modelId="{291AD92F-4C74-4B74-8984-6997D79F4F46}" type="parTrans" cxnId="{9A788CA1-0740-46A9-BB8C-73D35FA6406C}">
      <dgm:prSet/>
      <dgm:spPr/>
      <dgm:t>
        <a:bodyPr/>
        <a:lstStyle/>
        <a:p>
          <a:endParaRPr lang="en-US"/>
        </a:p>
      </dgm:t>
    </dgm:pt>
    <dgm:pt modelId="{3BD280E3-AAB0-4278-AA9B-0490888775D3}" type="sibTrans" cxnId="{9A788CA1-0740-46A9-BB8C-73D35FA6406C}">
      <dgm:prSet/>
      <dgm:spPr/>
      <dgm:t>
        <a:bodyPr/>
        <a:lstStyle/>
        <a:p>
          <a:endParaRPr lang="en-US"/>
        </a:p>
      </dgm:t>
    </dgm:pt>
    <dgm:pt modelId="{C8EEDA05-0292-48DF-9F09-3CFB330D284C}">
      <dgm:prSet/>
      <dgm:spPr/>
      <dgm:t>
        <a:bodyPr/>
        <a:lstStyle/>
        <a:p>
          <a:r>
            <a:rPr lang="en-US" dirty="0"/>
            <a:t>Most engineering analysis necessary for tower maintenance and equipment updates</a:t>
          </a:r>
        </a:p>
      </dgm:t>
    </dgm:pt>
    <dgm:pt modelId="{6B47E99F-1887-4B59-AAC2-EA6EC8C85CBD}" type="parTrans" cxnId="{2A69FBC5-5043-4457-8348-4B3BD8E77354}">
      <dgm:prSet/>
      <dgm:spPr/>
      <dgm:t>
        <a:bodyPr/>
        <a:lstStyle/>
        <a:p>
          <a:endParaRPr lang="en-US"/>
        </a:p>
      </dgm:t>
    </dgm:pt>
    <dgm:pt modelId="{4535E660-8240-4E9D-A7C0-14989396A25E}" type="sibTrans" cxnId="{2A69FBC5-5043-4457-8348-4B3BD8E77354}">
      <dgm:prSet/>
      <dgm:spPr/>
      <dgm:t>
        <a:bodyPr/>
        <a:lstStyle/>
        <a:p>
          <a:endParaRPr lang="en-US"/>
        </a:p>
      </dgm:t>
    </dgm:pt>
    <dgm:pt modelId="{3E84E317-F8CD-4240-AF83-71543FBC3A53}" type="pres">
      <dgm:prSet presAssocID="{68CFAEB2-DD7F-496D-AF84-C0CB74B91D3D}" presName="root" presStyleCnt="0">
        <dgm:presLayoutVars>
          <dgm:dir/>
          <dgm:resizeHandles val="exact"/>
        </dgm:presLayoutVars>
      </dgm:prSet>
      <dgm:spPr/>
    </dgm:pt>
    <dgm:pt modelId="{513B6E8C-1110-49BD-BF05-AA4589FADF89}" type="pres">
      <dgm:prSet presAssocID="{D5B6898E-BC60-4BAE-8C49-CCF6228FD1A2}" presName="compNode" presStyleCnt="0"/>
      <dgm:spPr/>
    </dgm:pt>
    <dgm:pt modelId="{6BC984EC-F3C9-4953-9192-B2911C97C3BD}" type="pres">
      <dgm:prSet presAssocID="{D5B6898E-BC60-4BAE-8C49-CCF6228FD1A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cam"/>
        </a:ext>
      </dgm:extLst>
    </dgm:pt>
    <dgm:pt modelId="{DFDC9DE9-2FD8-4705-A4FF-18A44D03AE77}" type="pres">
      <dgm:prSet presAssocID="{D5B6898E-BC60-4BAE-8C49-CCF6228FD1A2}" presName="spaceRect" presStyleCnt="0"/>
      <dgm:spPr/>
    </dgm:pt>
    <dgm:pt modelId="{048BB4C4-8833-4171-B789-8E2EEE555C66}" type="pres">
      <dgm:prSet presAssocID="{D5B6898E-BC60-4BAE-8C49-CCF6228FD1A2}" presName="textRect" presStyleLbl="revTx" presStyleIdx="0" presStyleCnt="3">
        <dgm:presLayoutVars>
          <dgm:chMax val="1"/>
          <dgm:chPref val="1"/>
        </dgm:presLayoutVars>
      </dgm:prSet>
      <dgm:spPr/>
    </dgm:pt>
    <dgm:pt modelId="{77929D2D-1E5A-407F-9FDD-8A5B2F3B6133}" type="pres">
      <dgm:prSet presAssocID="{0720A2AA-2EC3-4E5E-BD90-064AFCA8E919}" presName="sibTrans" presStyleCnt="0"/>
      <dgm:spPr/>
    </dgm:pt>
    <dgm:pt modelId="{4EE50338-E69B-4DA5-A468-0882772F640E}" type="pres">
      <dgm:prSet presAssocID="{30F6D5BC-1AAB-403B-A5B8-3717EC889C8C}" presName="compNode" presStyleCnt="0"/>
      <dgm:spPr/>
    </dgm:pt>
    <dgm:pt modelId="{176437C0-EC69-444D-9482-EA887337C9DF}" type="pres">
      <dgm:prSet presAssocID="{30F6D5BC-1AAB-403B-A5B8-3717EC889C8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idge scene"/>
        </a:ext>
      </dgm:extLst>
    </dgm:pt>
    <dgm:pt modelId="{C5AD2397-29CF-4525-BFB0-F8966AB2D755}" type="pres">
      <dgm:prSet presAssocID="{30F6D5BC-1AAB-403B-A5B8-3717EC889C8C}" presName="spaceRect" presStyleCnt="0"/>
      <dgm:spPr/>
    </dgm:pt>
    <dgm:pt modelId="{5647CFD7-1DF2-4771-8740-33F05F6845B8}" type="pres">
      <dgm:prSet presAssocID="{30F6D5BC-1AAB-403B-A5B8-3717EC889C8C}" presName="textRect" presStyleLbl="revTx" presStyleIdx="1" presStyleCnt="3">
        <dgm:presLayoutVars>
          <dgm:chMax val="1"/>
          <dgm:chPref val="1"/>
        </dgm:presLayoutVars>
      </dgm:prSet>
      <dgm:spPr/>
    </dgm:pt>
    <dgm:pt modelId="{4D5987A7-9014-4445-815B-2B090D2E4D1D}" type="pres">
      <dgm:prSet presAssocID="{3BD280E3-AAB0-4278-AA9B-0490888775D3}" presName="sibTrans" presStyleCnt="0"/>
      <dgm:spPr/>
    </dgm:pt>
    <dgm:pt modelId="{7CEEBCAF-98C3-431B-8CC8-795C67629372}" type="pres">
      <dgm:prSet presAssocID="{C8EEDA05-0292-48DF-9F09-3CFB330D284C}" presName="compNode" presStyleCnt="0"/>
      <dgm:spPr/>
    </dgm:pt>
    <dgm:pt modelId="{2D1199B7-456D-43EA-B6CD-44A406000A8F}" type="pres">
      <dgm:prSet presAssocID="{C8EEDA05-0292-48DF-9F09-3CFB330D284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ols"/>
        </a:ext>
      </dgm:extLst>
    </dgm:pt>
    <dgm:pt modelId="{BEA197FC-D331-437C-A114-BC49A9662243}" type="pres">
      <dgm:prSet presAssocID="{C8EEDA05-0292-48DF-9F09-3CFB330D284C}" presName="spaceRect" presStyleCnt="0"/>
      <dgm:spPr/>
    </dgm:pt>
    <dgm:pt modelId="{93347D77-C163-4BCA-9CC0-B2EF002D57DB}" type="pres">
      <dgm:prSet presAssocID="{C8EEDA05-0292-48DF-9F09-3CFB330D284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C96A0B0E-425A-4A6C-82A6-6E82A3E2A404}" srcId="{68CFAEB2-DD7F-496D-AF84-C0CB74B91D3D}" destId="{D5B6898E-BC60-4BAE-8C49-CCF6228FD1A2}" srcOrd="0" destOrd="0" parTransId="{FE0E8B43-F32D-4220-9F69-FB93BFA90609}" sibTransId="{0720A2AA-2EC3-4E5E-BD90-064AFCA8E919}"/>
    <dgm:cxn modelId="{1472B210-E245-478F-A7A5-39B58C462481}" type="presOf" srcId="{68CFAEB2-DD7F-496D-AF84-C0CB74B91D3D}" destId="{3E84E317-F8CD-4240-AF83-71543FBC3A53}" srcOrd="0" destOrd="0" presId="urn:microsoft.com/office/officeart/2018/2/layout/IconLabelList"/>
    <dgm:cxn modelId="{6A9CB52C-9173-49A9-8078-6B47503C121D}" type="presOf" srcId="{C8EEDA05-0292-48DF-9F09-3CFB330D284C}" destId="{93347D77-C163-4BCA-9CC0-B2EF002D57DB}" srcOrd="0" destOrd="0" presId="urn:microsoft.com/office/officeart/2018/2/layout/IconLabelList"/>
    <dgm:cxn modelId="{3B2FD849-461D-4F32-AB27-3539920989EF}" type="presOf" srcId="{D5B6898E-BC60-4BAE-8C49-CCF6228FD1A2}" destId="{048BB4C4-8833-4171-B789-8E2EEE555C66}" srcOrd="0" destOrd="0" presId="urn:microsoft.com/office/officeart/2018/2/layout/IconLabelList"/>
    <dgm:cxn modelId="{9A788CA1-0740-46A9-BB8C-73D35FA6406C}" srcId="{68CFAEB2-DD7F-496D-AF84-C0CB74B91D3D}" destId="{30F6D5BC-1AAB-403B-A5B8-3717EC889C8C}" srcOrd="1" destOrd="0" parTransId="{291AD92F-4C74-4B74-8984-6997D79F4F46}" sibTransId="{3BD280E3-AAB0-4278-AA9B-0490888775D3}"/>
    <dgm:cxn modelId="{C9275EAD-C7CD-495A-A324-D75DDA1398B6}" type="presOf" srcId="{30F6D5BC-1AAB-403B-A5B8-3717EC889C8C}" destId="{5647CFD7-1DF2-4771-8740-33F05F6845B8}" srcOrd="0" destOrd="0" presId="urn:microsoft.com/office/officeart/2018/2/layout/IconLabelList"/>
    <dgm:cxn modelId="{2A69FBC5-5043-4457-8348-4B3BD8E77354}" srcId="{68CFAEB2-DD7F-496D-AF84-C0CB74B91D3D}" destId="{C8EEDA05-0292-48DF-9F09-3CFB330D284C}" srcOrd="2" destOrd="0" parTransId="{6B47E99F-1887-4B59-AAC2-EA6EC8C85CBD}" sibTransId="{4535E660-8240-4E9D-A7C0-14989396A25E}"/>
    <dgm:cxn modelId="{AA0AC334-8DA4-4591-AE3A-B7FD5AAF79C6}" type="presParOf" srcId="{3E84E317-F8CD-4240-AF83-71543FBC3A53}" destId="{513B6E8C-1110-49BD-BF05-AA4589FADF89}" srcOrd="0" destOrd="0" presId="urn:microsoft.com/office/officeart/2018/2/layout/IconLabelList"/>
    <dgm:cxn modelId="{65458002-51C2-48C0-AF9D-07CBCB4ED6A3}" type="presParOf" srcId="{513B6E8C-1110-49BD-BF05-AA4589FADF89}" destId="{6BC984EC-F3C9-4953-9192-B2911C97C3BD}" srcOrd="0" destOrd="0" presId="urn:microsoft.com/office/officeart/2018/2/layout/IconLabelList"/>
    <dgm:cxn modelId="{582BD84B-6A63-4364-B7AC-2A0A02781775}" type="presParOf" srcId="{513B6E8C-1110-49BD-BF05-AA4589FADF89}" destId="{DFDC9DE9-2FD8-4705-A4FF-18A44D03AE77}" srcOrd="1" destOrd="0" presId="urn:microsoft.com/office/officeart/2018/2/layout/IconLabelList"/>
    <dgm:cxn modelId="{16980237-F08E-4BE6-9868-831B6AD8F574}" type="presParOf" srcId="{513B6E8C-1110-49BD-BF05-AA4589FADF89}" destId="{048BB4C4-8833-4171-B789-8E2EEE555C66}" srcOrd="2" destOrd="0" presId="urn:microsoft.com/office/officeart/2018/2/layout/IconLabelList"/>
    <dgm:cxn modelId="{CCE39F42-2E64-4717-B299-BCD8C1E6F4ED}" type="presParOf" srcId="{3E84E317-F8CD-4240-AF83-71543FBC3A53}" destId="{77929D2D-1E5A-407F-9FDD-8A5B2F3B6133}" srcOrd="1" destOrd="0" presId="urn:microsoft.com/office/officeart/2018/2/layout/IconLabelList"/>
    <dgm:cxn modelId="{2052DF7A-FF34-4A52-B589-095F2AAF646D}" type="presParOf" srcId="{3E84E317-F8CD-4240-AF83-71543FBC3A53}" destId="{4EE50338-E69B-4DA5-A468-0882772F640E}" srcOrd="2" destOrd="0" presId="urn:microsoft.com/office/officeart/2018/2/layout/IconLabelList"/>
    <dgm:cxn modelId="{E9D87E6B-8B0B-4FE7-9E69-3D54649012D4}" type="presParOf" srcId="{4EE50338-E69B-4DA5-A468-0882772F640E}" destId="{176437C0-EC69-444D-9482-EA887337C9DF}" srcOrd="0" destOrd="0" presId="urn:microsoft.com/office/officeart/2018/2/layout/IconLabelList"/>
    <dgm:cxn modelId="{8DD2ACF6-675A-4BEA-BC04-8DE173FC3C5C}" type="presParOf" srcId="{4EE50338-E69B-4DA5-A468-0882772F640E}" destId="{C5AD2397-29CF-4525-BFB0-F8966AB2D755}" srcOrd="1" destOrd="0" presId="urn:microsoft.com/office/officeart/2018/2/layout/IconLabelList"/>
    <dgm:cxn modelId="{702B436B-35F9-4150-9EC4-3FC6DAAAC1C1}" type="presParOf" srcId="{4EE50338-E69B-4DA5-A468-0882772F640E}" destId="{5647CFD7-1DF2-4771-8740-33F05F6845B8}" srcOrd="2" destOrd="0" presId="urn:microsoft.com/office/officeart/2018/2/layout/IconLabelList"/>
    <dgm:cxn modelId="{88D588DF-F2BC-4103-916E-F5944B3CA04C}" type="presParOf" srcId="{3E84E317-F8CD-4240-AF83-71543FBC3A53}" destId="{4D5987A7-9014-4445-815B-2B090D2E4D1D}" srcOrd="3" destOrd="0" presId="urn:microsoft.com/office/officeart/2018/2/layout/IconLabelList"/>
    <dgm:cxn modelId="{9F761F1E-5E17-4857-A872-728A0EF65007}" type="presParOf" srcId="{3E84E317-F8CD-4240-AF83-71543FBC3A53}" destId="{7CEEBCAF-98C3-431B-8CC8-795C67629372}" srcOrd="4" destOrd="0" presId="urn:microsoft.com/office/officeart/2018/2/layout/IconLabelList"/>
    <dgm:cxn modelId="{E77BDAB7-29E0-4360-80D7-2FBCDD187DCE}" type="presParOf" srcId="{7CEEBCAF-98C3-431B-8CC8-795C67629372}" destId="{2D1199B7-456D-43EA-B6CD-44A406000A8F}" srcOrd="0" destOrd="0" presId="urn:microsoft.com/office/officeart/2018/2/layout/IconLabelList"/>
    <dgm:cxn modelId="{485E764F-A9B5-4633-84F4-07F86ED80D83}" type="presParOf" srcId="{7CEEBCAF-98C3-431B-8CC8-795C67629372}" destId="{BEA197FC-D331-437C-A114-BC49A9662243}" srcOrd="1" destOrd="0" presId="urn:microsoft.com/office/officeart/2018/2/layout/IconLabelList"/>
    <dgm:cxn modelId="{0FFDCA6D-86A2-42E2-851D-8F3188E63CD0}" type="presParOf" srcId="{7CEEBCAF-98C3-431B-8CC8-795C67629372}" destId="{93347D77-C163-4BCA-9CC0-B2EF002D57D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D690CFA-7421-4071-9C5B-097BDCA57DD8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98B5953-61E4-4B1C-BB95-4BC8A2843CA1}">
      <dgm:prSet/>
      <dgm:spPr/>
      <dgm:t>
        <a:bodyPr/>
        <a:lstStyle/>
        <a:p>
          <a:r>
            <a:rPr lang="en-US" dirty="0"/>
            <a:t>Database – </a:t>
          </a:r>
          <a:r>
            <a:rPr lang="en-US" b="1" dirty="0"/>
            <a:t>Azure SQL Server Database</a:t>
          </a:r>
          <a:endParaRPr lang="en-US" dirty="0"/>
        </a:p>
      </dgm:t>
    </dgm:pt>
    <dgm:pt modelId="{9CF4F266-1957-4C40-8743-49694EEB37A1}" type="parTrans" cxnId="{55CA759C-F794-436F-B650-21A993598194}">
      <dgm:prSet/>
      <dgm:spPr/>
      <dgm:t>
        <a:bodyPr/>
        <a:lstStyle/>
        <a:p>
          <a:endParaRPr lang="en-US"/>
        </a:p>
      </dgm:t>
    </dgm:pt>
    <dgm:pt modelId="{95EC427A-A33A-49B7-ACEE-4143D082D1E7}" type="sibTrans" cxnId="{55CA759C-F794-436F-B650-21A993598194}">
      <dgm:prSet/>
      <dgm:spPr/>
      <dgm:t>
        <a:bodyPr/>
        <a:lstStyle/>
        <a:p>
          <a:endParaRPr lang="en-US"/>
        </a:p>
      </dgm:t>
    </dgm:pt>
    <dgm:pt modelId="{B7047E49-1E9B-4859-944B-A6171DE339CA}">
      <dgm:prSet/>
      <dgm:spPr/>
      <dgm:t>
        <a:bodyPr/>
        <a:lstStyle/>
        <a:p>
          <a:r>
            <a:rPr lang="en-US"/>
            <a:t>Application Tools – Visual Studio 2019(DB), Visual Studio 2022(API)</a:t>
          </a:r>
        </a:p>
      </dgm:t>
    </dgm:pt>
    <dgm:pt modelId="{B1080DE9-ACFA-4490-9DFC-CDBA87DD5D6A}" type="parTrans" cxnId="{B7B73F85-1208-44C6-B243-2358F88BA71A}">
      <dgm:prSet/>
      <dgm:spPr/>
      <dgm:t>
        <a:bodyPr/>
        <a:lstStyle/>
        <a:p>
          <a:endParaRPr lang="en-US"/>
        </a:p>
      </dgm:t>
    </dgm:pt>
    <dgm:pt modelId="{6E8C1603-49F4-4696-BFC9-DAFEF53A2BC5}" type="sibTrans" cxnId="{B7B73F85-1208-44C6-B243-2358F88BA71A}">
      <dgm:prSet/>
      <dgm:spPr/>
      <dgm:t>
        <a:bodyPr/>
        <a:lstStyle/>
        <a:p>
          <a:endParaRPr lang="en-US"/>
        </a:p>
      </dgm:t>
    </dgm:pt>
    <dgm:pt modelId="{4FA468BD-135D-4671-A762-7C99F974AEC5}">
      <dgm:prSet/>
      <dgm:spPr/>
      <dgm:t>
        <a:bodyPr/>
        <a:lstStyle/>
        <a:p>
          <a:r>
            <a:rPr lang="en-US"/>
            <a:t>Database Tools – </a:t>
          </a:r>
          <a:r>
            <a:rPr lang="en-US" b="1"/>
            <a:t>SQL Server Management Studio v19</a:t>
          </a:r>
          <a:endParaRPr lang="en-US"/>
        </a:p>
      </dgm:t>
    </dgm:pt>
    <dgm:pt modelId="{B4E70060-55F3-4C04-BB4D-3322E78A9FB2}" type="parTrans" cxnId="{60197274-FB15-475E-9B7C-8027BD16F333}">
      <dgm:prSet/>
      <dgm:spPr/>
      <dgm:t>
        <a:bodyPr/>
        <a:lstStyle/>
        <a:p>
          <a:endParaRPr lang="en-US"/>
        </a:p>
      </dgm:t>
    </dgm:pt>
    <dgm:pt modelId="{B5731247-1D32-41EC-82C9-0F1DA72F3B90}" type="sibTrans" cxnId="{60197274-FB15-475E-9B7C-8027BD16F333}">
      <dgm:prSet/>
      <dgm:spPr/>
      <dgm:t>
        <a:bodyPr/>
        <a:lstStyle/>
        <a:p>
          <a:endParaRPr lang="en-US"/>
        </a:p>
      </dgm:t>
    </dgm:pt>
    <dgm:pt modelId="{38AA7057-CC87-487C-B1ED-45FA74541597}">
      <dgm:prSet/>
      <dgm:spPr/>
      <dgm:t>
        <a:bodyPr/>
        <a:lstStyle/>
        <a:p>
          <a:r>
            <a:rPr lang="en-US" dirty="0"/>
            <a:t>Language – C#</a:t>
          </a:r>
        </a:p>
      </dgm:t>
    </dgm:pt>
    <dgm:pt modelId="{8A150E6D-8552-44A2-A9B5-76E609A714D7}" type="parTrans" cxnId="{FECE76A4-A202-4420-B969-ACAFA808D7FB}">
      <dgm:prSet/>
      <dgm:spPr/>
      <dgm:t>
        <a:bodyPr/>
        <a:lstStyle/>
        <a:p>
          <a:endParaRPr lang="en-US"/>
        </a:p>
      </dgm:t>
    </dgm:pt>
    <dgm:pt modelId="{B1EEFAED-0396-4BF8-82EF-445630BF8520}" type="sibTrans" cxnId="{FECE76A4-A202-4420-B969-ACAFA808D7FB}">
      <dgm:prSet/>
      <dgm:spPr/>
      <dgm:t>
        <a:bodyPr/>
        <a:lstStyle/>
        <a:p>
          <a:endParaRPr lang="en-US"/>
        </a:p>
      </dgm:t>
    </dgm:pt>
    <dgm:pt modelId="{76FF12C2-142D-4A02-82FF-0BBFF80FCB4F}">
      <dgm:prSet/>
      <dgm:spPr/>
      <dgm:t>
        <a:bodyPr/>
        <a:lstStyle/>
        <a:p>
          <a:r>
            <a:rPr lang="en-US" dirty="0"/>
            <a:t>Framework - .NET 3.1</a:t>
          </a:r>
        </a:p>
      </dgm:t>
    </dgm:pt>
    <dgm:pt modelId="{CF35B9A1-C278-491E-90C3-6AE25EFEA785}" type="parTrans" cxnId="{12EC29A3-EB76-45C4-8F4C-C18E295A698F}">
      <dgm:prSet/>
      <dgm:spPr/>
      <dgm:t>
        <a:bodyPr/>
        <a:lstStyle/>
        <a:p>
          <a:endParaRPr lang="en-US"/>
        </a:p>
      </dgm:t>
    </dgm:pt>
    <dgm:pt modelId="{A58399C5-D7B2-4120-ACE3-AF3DAFE43559}" type="sibTrans" cxnId="{12EC29A3-EB76-45C4-8F4C-C18E295A698F}">
      <dgm:prSet/>
      <dgm:spPr/>
      <dgm:t>
        <a:bodyPr/>
        <a:lstStyle/>
        <a:p>
          <a:endParaRPr lang="en-US"/>
        </a:p>
      </dgm:t>
    </dgm:pt>
    <dgm:pt modelId="{87CEE257-7041-4355-A2B1-890F415F8D5A}">
      <dgm:prSet/>
      <dgm:spPr/>
      <dgm:t>
        <a:bodyPr/>
        <a:lstStyle/>
        <a:p>
          <a:r>
            <a:rPr lang="en-US" dirty="0"/>
            <a:t>Data Format – </a:t>
          </a:r>
          <a:r>
            <a:rPr lang="en-US" b="1" dirty="0"/>
            <a:t>JSON</a:t>
          </a:r>
          <a:r>
            <a:rPr lang="en-US" dirty="0"/>
            <a:t>, XML</a:t>
          </a:r>
        </a:p>
      </dgm:t>
    </dgm:pt>
    <dgm:pt modelId="{DC8134DF-4005-4E2B-B145-5562D99DC862}" type="parTrans" cxnId="{70589B63-59EB-447A-A585-6335020626AB}">
      <dgm:prSet/>
      <dgm:spPr/>
      <dgm:t>
        <a:bodyPr/>
        <a:lstStyle/>
        <a:p>
          <a:endParaRPr lang="en-US"/>
        </a:p>
      </dgm:t>
    </dgm:pt>
    <dgm:pt modelId="{9BBBCF56-40E4-41B7-9DB1-7919B462D769}" type="sibTrans" cxnId="{70589B63-59EB-447A-A585-6335020626AB}">
      <dgm:prSet/>
      <dgm:spPr/>
      <dgm:t>
        <a:bodyPr/>
        <a:lstStyle/>
        <a:p>
          <a:endParaRPr lang="en-US"/>
        </a:p>
      </dgm:t>
    </dgm:pt>
    <dgm:pt modelId="{5FFA81B1-7E39-4090-8162-36C781F2C8B3}" type="pres">
      <dgm:prSet presAssocID="{1D690CFA-7421-4071-9C5B-097BDCA57DD8}" presName="root" presStyleCnt="0">
        <dgm:presLayoutVars>
          <dgm:dir/>
          <dgm:resizeHandles val="exact"/>
        </dgm:presLayoutVars>
      </dgm:prSet>
      <dgm:spPr/>
    </dgm:pt>
    <dgm:pt modelId="{D9600B11-038E-478F-9534-D508E3A052F7}" type="pres">
      <dgm:prSet presAssocID="{1D690CFA-7421-4071-9C5B-097BDCA57DD8}" presName="container" presStyleCnt="0">
        <dgm:presLayoutVars>
          <dgm:dir/>
          <dgm:resizeHandles val="exact"/>
        </dgm:presLayoutVars>
      </dgm:prSet>
      <dgm:spPr/>
    </dgm:pt>
    <dgm:pt modelId="{EB0F9192-6009-4957-A490-387EDEEAA0E6}" type="pres">
      <dgm:prSet presAssocID="{D98B5953-61E4-4B1C-BB95-4BC8A2843CA1}" presName="compNode" presStyleCnt="0"/>
      <dgm:spPr/>
    </dgm:pt>
    <dgm:pt modelId="{FBE02415-9ED8-4B5D-870B-855BDFC1811A}" type="pres">
      <dgm:prSet presAssocID="{D98B5953-61E4-4B1C-BB95-4BC8A2843CA1}" presName="iconBgRect" presStyleLbl="bgShp" presStyleIdx="0" presStyleCnt="6"/>
      <dgm:spPr/>
    </dgm:pt>
    <dgm:pt modelId="{751EE885-41A5-40D7-A55C-61D80D9FB550}" type="pres">
      <dgm:prSet presAssocID="{D98B5953-61E4-4B1C-BB95-4BC8A2843CA1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73803039-2B53-4E54-8D38-F501E0F1ED43}" type="pres">
      <dgm:prSet presAssocID="{D98B5953-61E4-4B1C-BB95-4BC8A2843CA1}" presName="spaceRect" presStyleCnt="0"/>
      <dgm:spPr/>
    </dgm:pt>
    <dgm:pt modelId="{6987B310-FEE3-408E-A007-37E55B0043E2}" type="pres">
      <dgm:prSet presAssocID="{D98B5953-61E4-4B1C-BB95-4BC8A2843CA1}" presName="textRect" presStyleLbl="revTx" presStyleIdx="0" presStyleCnt="6">
        <dgm:presLayoutVars>
          <dgm:chMax val="1"/>
          <dgm:chPref val="1"/>
        </dgm:presLayoutVars>
      </dgm:prSet>
      <dgm:spPr/>
    </dgm:pt>
    <dgm:pt modelId="{8F09FFF7-A06C-4FA7-90E9-C0BA9B2A60D5}" type="pres">
      <dgm:prSet presAssocID="{95EC427A-A33A-49B7-ACEE-4143D082D1E7}" presName="sibTrans" presStyleLbl="sibTrans2D1" presStyleIdx="0" presStyleCnt="0"/>
      <dgm:spPr/>
    </dgm:pt>
    <dgm:pt modelId="{469D7447-0C5B-499A-90DB-16B5267E976F}" type="pres">
      <dgm:prSet presAssocID="{B7047E49-1E9B-4859-944B-A6171DE339CA}" presName="compNode" presStyleCnt="0"/>
      <dgm:spPr/>
    </dgm:pt>
    <dgm:pt modelId="{7F60E2CE-31BE-48AD-96F0-2F4B8DC8D4DF}" type="pres">
      <dgm:prSet presAssocID="{B7047E49-1E9B-4859-944B-A6171DE339CA}" presName="iconBgRect" presStyleLbl="bgShp" presStyleIdx="1" presStyleCnt="6"/>
      <dgm:spPr/>
    </dgm:pt>
    <dgm:pt modelId="{7DCDD2DC-192F-4C08-8583-42A2933DE96F}" type="pres">
      <dgm:prSet presAssocID="{B7047E49-1E9B-4859-944B-A6171DE339CA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A1423512-B56F-4BA2-A223-2799D3FFDECB}" type="pres">
      <dgm:prSet presAssocID="{B7047E49-1E9B-4859-944B-A6171DE339CA}" presName="spaceRect" presStyleCnt="0"/>
      <dgm:spPr/>
    </dgm:pt>
    <dgm:pt modelId="{80F5D04D-187F-4261-8454-267A5BA819A4}" type="pres">
      <dgm:prSet presAssocID="{B7047E49-1E9B-4859-944B-A6171DE339CA}" presName="textRect" presStyleLbl="revTx" presStyleIdx="1" presStyleCnt="6">
        <dgm:presLayoutVars>
          <dgm:chMax val="1"/>
          <dgm:chPref val="1"/>
        </dgm:presLayoutVars>
      </dgm:prSet>
      <dgm:spPr/>
    </dgm:pt>
    <dgm:pt modelId="{E8DC13AC-8950-4C81-9282-EA3F592A634B}" type="pres">
      <dgm:prSet presAssocID="{6E8C1603-49F4-4696-BFC9-DAFEF53A2BC5}" presName="sibTrans" presStyleLbl="sibTrans2D1" presStyleIdx="0" presStyleCnt="0"/>
      <dgm:spPr/>
    </dgm:pt>
    <dgm:pt modelId="{1B1AA7AB-0564-49DA-B300-003C833FFF34}" type="pres">
      <dgm:prSet presAssocID="{4FA468BD-135D-4671-A762-7C99F974AEC5}" presName="compNode" presStyleCnt="0"/>
      <dgm:spPr/>
    </dgm:pt>
    <dgm:pt modelId="{7E91343A-A4C4-4720-B8BC-ED37DFD2CF64}" type="pres">
      <dgm:prSet presAssocID="{4FA468BD-135D-4671-A762-7C99F974AEC5}" presName="iconBgRect" presStyleLbl="bgShp" presStyleIdx="2" presStyleCnt="6"/>
      <dgm:spPr/>
    </dgm:pt>
    <dgm:pt modelId="{C716388C-5B31-4F37-A94C-34539ADE6BDD}" type="pres">
      <dgm:prSet presAssocID="{4FA468BD-135D-4671-A762-7C99F974AEC5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8DA7071E-7E1E-4A52-AFE2-BCD81D05F4B3}" type="pres">
      <dgm:prSet presAssocID="{4FA468BD-135D-4671-A762-7C99F974AEC5}" presName="spaceRect" presStyleCnt="0"/>
      <dgm:spPr/>
    </dgm:pt>
    <dgm:pt modelId="{DF277842-2738-4D16-87EC-E71D74394902}" type="pres">
      <dgm:prSet presAssocID="{4FA468BD-135D-4671-A762-7C99F974AEC5}" presName="textRect" presStyleLbl="revTx" presStyleIdx="2" presStyleCnt="6">
        <dgm:presLayoutVars>
          <dgm:chMax val="1"/>
          <dgm:chPref val="1"/>
        </dgm:presLayoutVars>
      </dgm:prSet>
      <dgm:spPr/>
    </dgm:pt>
    <dgm:pt modelId="{A93FB334-FB81-4584-A2E2-FC8346113D79}" type="pres">
      <dgm:prSet presAssocID="{B5731247-1D32-41EC-82C9-0F1DA72F3B90}" presName="sibTrans" presStyleLbl="sibTrans2D1" presStyleIdx="0" presStyleCnt="0"/>
      <dgm:spPr/>
    </dgm:pt>
    <dgm:pt modelId="{06D38907-E01D-4AC6-A55D-88A2B6C3CBAE}" type="pres">
      <dgm:prSet presAssocID="{38AA7057-CC87-487C-B1ED-45FA74541597}" presName="compNode" presStyleCnt="0"/>
      <dgm:spPr/>
    </dgm:pt>
    <dgm:pt modelId="{AC222624-0A20-46A9-855A-28E995EBC426}" type="pres">
      <dgm:prSet presAssocID="{38AA7057-CC87-487C-B1ED-45FA74541597}" presName="iconBgRect" presStyleLbl="bgShp" presStyleIdx="3" presStyleCnt="6"/>
      <dgm:spPr/>
    </dgm:pt>
    <dgm:pt modelId="{972FCEB5-AD2E-4A79-9195-6B414AD1E5FF}" type="pres">
      <dgm:prSet presAssocID="{38AA7057-CC87-487C-B1ED-45FA74541597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ngue"/>
        </a:ext>
      </dgm:extLst>
    </dgm:pt>
    <dgm:pt modelId="{3E068825-46D1-4BFB-BC4C-8A86A7083224}" type="pres">
      <dgm:prSet presAssocID="{38AA7057-CC87-487C-B1ED-45FA74541597}" presName="spaceRect" presStyleCnt="0"/>
      <dgm:spPr/>
    </dgm:pt>
    <dgm:pt modelId="{ABA57F80-97BA-41BF-A020-1C3E32189995}" type="pres">
      <dgm:prSet presAssocID="{38AA7057-CC87-487C-B1ED-45FA74541597}" presName="textRect" presStyleLbl="revTx" presStyleIdx="3" presStyleCnt="6">
        <dgm:presLayoutVars>
          <dgm:chMax val="1"/>
          <dgm:chPref val="1"/>
        </dgm:presLayoutVars>
      </dgm:prSet>
      <dgm:spPr/>
    </dgm:pt>
    <dgm:pt modelId="{E7E86BD4-765F-47AD-B66D-202885A60DFE}" type="pres">
      <dgm:prSet presAssocID="{B1EEFAED-0396-4BF8-82EF-445630BF8520}" presName="sibTrans" presStyleLbl="sibTrans2D1" presStyleIdx="0" presStyleCnt="0"/>
      <dgm:spPr/>
    </dgm:pt>
    <dgm:pt modelId="{4195288F-BBE0-49B9-9974-878898ABCCF7}" type="pres">
      <dgm:prSet presAssocID="{76FF12C2-142D-4A02-82FF-0BBFF80FCB4F}" presName="compNode" presStyleCnt="0"/>
      <dgm:spPr/>
    </dgm:pt>
    <dgm:pt modelId="{172F85CA-0B10-4A2C-95C3-4B358A0E8C0D}" type="pres">
      <dgm:prSet presAssocID="{76FF12C2-142D-4A02-82FF-0BBFF80FCB4F}" presName="iconBgRect" presStyleLbl="bgShp" presStyleIdx="4" presStyleCnt="6"/>
      <dgm:spPr/>
    </dgm:pt>
    <dgm:pt modelId="{1666A7B8-4A7A-4CFF-96EC-62885F618725}" type="pres">
      <dgm:prSet presAssocID="{76FF12C2-142D-4A02-82FF-0BBFF80FCB4F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ierarchy"/>
        </a:ext>
      </dgm:extLst>
    </dgm:pt>
    <dgm:pt modelId="{29CF8246-F17B-4CC7-BF6F-0CC32F88A6B7}" type="pres">
      <dgm:prSet presAssocID="{76FF12C2-142D-4A02-82FF-0BBFF80FCB4F}" presName="spaceRect" presStyleCnt="0"/>
      <dgm:spPr/>
    </dgm:pt>
    <dgm:pt modelId="{C7361C39-3898-4F31-A126-C86739C35FB2}" type="pres">
      <dgm:prSet presAssocID="{76FF12C2-142D-4A02-82FF-0BBFF80FCB4F}" presName="textRect" presStyleLbl="revTx" presStyleIdx="4" presStyleCnt="6">
        <dgm:presLayoutVars>
          <dgm:chMax val="1"/>
          <dgm:chPref val="1"/>
        </dgm:presLayoutVars>
      </dgm:prSet>
      <dgm:spPr/>
    </dgm:pt>
    <dgm:pt modelId="{38218FA7-FCF5-4D49-9B87-BBDEB2472EA6}" type="pres">
      <dgm:prSet presAssocID="{A58399C5-D7B2-4120-ACE3-AF3DAFE43559}" presName="sibTrans" presStyleLbl="sibTrans2D1" presStyleIdx="0" presStyleCnt="0"/>
      <dgm:spPr/>
    </dgm:pt>
    <dgm:pt modelId="{7E7324FC-4968-49D8-937F-79F8A59766F2}" type="pres">
      <dgm:prSet presAssocID="{87CEE257-7041-4355-A2B1-890F415F8D5A}" presName="compNode" presStyleCnt="0"/>
      <dgm:spPr/>
    </dgm:pt>
    <dgm:pt modelId="{141B791C-4C7E-4451-86D2-44D119294534}" type="pres">
      <dgm:prSet presAssocID="{87CEE257-7041-4355-A2B1-890F415F8D5A}" presName="iconBgRect" presStyleLbl="bgShp" presStyleIdx="5" presStyleCnt="6"/>
      <dgm:spPr/>
    </dgm:pt>
    <dgm:pt modelId="{9C6E6700-DC7B-4740-8699-39A0604E6D54}" type="pres">
      <dgm:prSet presAssocID="{87CEE257-7041-4355-A2B1-890F415F8D5A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10D6F392-9DDB-4628-94B0-A760163D9EF4}" type="pres">
      <dgm:prSet presAssocID="{87CEE257-7041-4355-A2B1-890F415F8D5A}" presName="spaceRect" presStyleCnt="0"/>
      <dgm:spPr/>
    </dgm:pt>
    <dgm:pt modelId="{0F9E73C6-BB34-4EA6-B3B1-3234EE7D24E4}" type="pres">
      <dgm:prSet presAssocID="{87CEE257-7041-4355-A2B1-890F415F8D5A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4E71C713-8A2E-4D4D-AB63-E03F67D6532B}" type="presOf" srcId="{4FA468BD-135D-4671-A762-7C99F974AEC5}" destId="{DF277842-2738-4D16-87EC-E71D74394902}" srcOrd="0" destOrd="0" presId="urn:microsoft.com/office/officeart/2018/2/layout/IconCircleList"/>
    <dgm:cxn modelId="{F72EF61B-15CA-4D60-B843-90B35689CB72}" type="presOf" srcId="{95EC427A-A33A-49B7-ACEE-4143D082D1E7}" destId="{8F09FFF7-A06C-4FA7-90E9-C0BA9B2A60D5}" srcOrd="0" destOrd="0" presId="urn:microsoft.com/office/officeart/2018/2/layout/IconCircleList"/>
    <dgm:cxn modelId="{0240DD30-57C3-4CC9-844C-6D050BAAF263}" type="presOf" srcId="{D98B5953-61E4-4B1C-BB95-4BC8A2843CA1}" destId="{6987B310-FEE3-408E-A007-37E55B0043E2}" srcOrd="0" destOrd="0" presId="urn:microsoft.com/office/officeart/2018/2/layout/IconCircleList"/>
    <dgm:cxn modelId="{7CCF4737-885A-4F40-8661-990DA5E73C4C}" type="presOf" srcId="{76FF12C2-142D-4A02-82FF-0BBFF80FCB4F}" destId="{C7361C39-3898-4F31-A126-C86739C35FB2}" srcOrd="0" destOrd="0" presId="urn:microsoft.com/office/officeart/2018/2/layout/IconCircleList"/>
    <dgm:cxn modelId="{DCB5803E-C9BB-4643-A2C1-1FFBB8C4DFE7}" type="presOf" srcId="{B1EEFAED-0396-4BF8-82EF-445630BF8520}" destId="{E7E86BD4-765F-47AD-B66D-202885A60DFE}" srcOrd="0" destOrd="0" presId="urn:microsoft.com/office/officeart/2018/2/layout/IconCircleList"/>
    <dgm:cxn modelId="{70589B63-59EB-447A-A585-6335020626AB}" srcId="{1D690CFA-7421-4071-9C5B-097BDCA57DD8}" destId="{87CEE257-7041-4355-A2B1-890F415F8D5A}" srcOrd="5" destOrd="0" parTransId="{DC8134DF-4005-4E2B-B145-5562D99DC862}" sibTransId="{9BBBCF56-40E4-41B7-9DB1-7919B462D769}"/>
    <dgm:cxn modelId="{F1D62265-A8D6-4713-9066-467FDE8AC79B}" type="presOf" srcId="{B5731247-1D32-41EC-82C9-0F1DA72F3B90}" destId="{A93FB334-FB81-4584-A2E2-FC8346113D79}" srcOrd="0" destOrd="0" presId="urn:microsoft.com/office/officeart/2018/2/layout/IconCircleList"/>
    <dgm:cxn modelId="{AC3E3849-1047-4C10-959F-1532106B39AD}" type="presOf" srcId="{A58399C5-D7B2-4120-ACE3-AF3DAFE43559}" destId="{38218FA7-FCF5-4D49-9B87-BBDEB2472EA6}" srcOrd="0" destOrd="0" presId="urn:microsoft.com/office/officeart/2018/2/layout/IconCircleList"/>
    <dgm:cxn modelId="{60197274-FB15-475E-9B7C-8027BD16F333}" srcId="{1D690CFA-7421-4071-9C5B-097BDCA57DD8}" destId="{4FA468BD-135D-4671-A762-7C99F974AEC5}" srcOrd="2" destOrd="0" parTransId="{B4E70060-55F3-4C04-BB4D-3322E78A9FB2}" sibTransId="{B5731247-1D32-41EC-82C9-0F1DA72F3B90}"/>
    <dgm:cxn modelId="{B7B73F85-1208-44C6-B243-2358F88BA71A}" srcId="{1D690CFA-7421-4071-9C5B-097BDCA57DD8}" destId="{B7047E49-1E9B-4859-944B-A6171DE339CA}" srcOrd="1" destOrd="0" parTransId="{B1080DE9-ACFA-4490-9DFC-CDBA87DD5D6A}" sibTransId="{6E8C1603-49F4-4696-BFC9-DAFEF53A2BC5}"/>
    <dgm:cxn modelId="{C79F7788-757E-4792-9589-DA412D1989B3}" type="presOf" srcId="{6E8C1603-49F4-4696-BFC9-DAFEF53A2BC5}" destId="{E8DC13AC-8950-4C81-9282-EA3F592A634B}" srcOrd="0" destOrd="0" presId="urn:microsoft.com/office/officeart/2018/2/layout/IconCircleList"/>
    <dgm:cxn modelId="{55CA759C-F794-436F-B650-21A993598194}" srcId="{1D690CFA-7421-4071-9C5B-097BDCA57DD8}" destId="{D98B5953-61E4-4B1C-BB95-4BC8A2843CA1}" srcOrd="0" destOrd="0" parTransId="{9CF4F266-1957-4C40-8743-49694EEB37A1}" sibTransId="{95EC427A-A33A-49B7-ACEE-4143D082D1E7}"/>
    <dgm:cxn modelId="{12EC29A3-EB76-45C4-8F4C-C18E295A698F}" srcId="{1D690CFA-7421-4071-9C5B-097BDCA57DD8}" destId="{76FF12C2-142D-4A02-82FF-0BBFF80FCB4F}" srcOrd="4" destOrd="0" parTransId="{CF35B9A1-C278-491E-90C3-6AE25EFEA785}" sibTransId="{A58399C5-D7B2-4120-ACE3-AF3DAFE43559}"/>
    <dgm:cxn modelId="{FECE76A4-A202-4420-B969-ACAFA808D7FB}" srcId="{1D690CFA-7421-4071-9C5B-097BDCA57DD8}" destId="{38AA7057-CC87-487C-B1ED-45FA74541597}" srcOrd="3" destOrd="0" parTransId="{8A150E6D-8552-44A2-A9B5-76E609A714D7}" sibTransId="{B1EEFAED-0396-4BF8-82EF-445630BF8520}"/>
    <dgm:cxn modelId="{D7A89CAA-5608-48F5-A5D7-B3E67BF1777A}" type="presOf" srcId="{87CEE257-7041-4355-A2B1-890F415F8D5A}" destId="{0F9E73C6-BB34-4EA6-B3B1-3234EE7D24E4}" srcOrd="0" destOrd="0" presId="urn:microsoft.com/office/officeart/2018/2/layout/IconCircleList"/>
    <dgm:cxn modelId="{CDA5BBCE-1215-4F4E-9257-69A1E6FF9132}" type="presOf" srcId="{B7047E49-1E9B-4859-944B-A6171DE339CA}" destId="{80F5D04D-187F-4261-8454-267A5BA819A4}" srcOrd="0" destOrd="0" presId="urn:microsoft.com/office/officeart/2018/2/layout/IconCircleList"/>
    <dgm:cxn modelId="{F10371F4-36DB-4596-ADE4-92AAFA4C19DB}" type="presOf" srcId="{1D690CFA-7421-4071-9C5B-097BDCA57DD8}" destId="{5FFA81B1-7E39-4090-8162-36C781F2C8B3}" srcOrd="0" destOrd="0" presId="urn:microsoft.com/office/officeart/2018/2/layout/IconCircleList"/>
    <dgm:cxn modelId="{77B4DAF5-C7B5-449F-9666-186BAF78BC2A}" type="presOf" srcId="{38AA7057-CC87-487C-B1ED-45FA74541597}" destId="{ABA57F80-97BA-41BF-A020-1C3E32189995}" srcOrd="0" destOrd="0" presId="urn:microsoft.com/office/officeart/2018/2/layout/IconCircleList"/>
    <dgm:cxn modelId="{5109AC52-BD7E-46A1-BC0B-5312FE635340}" type="presParOf" srcId="{5FFA81B1-7E39-4090-8162-36C781F2C8B3}" destId="{D9600B11-038E-478F-9534-D508E3A052F7}" srcOrd="0" destOrd="0" presId="urn:microsoft.com/office/officeart/2018/2/layout/IconCircleList"/>
    <dgm:cxn modelId="{F5AB2898-9C5D-4137-86C1-D4B491378077}" type="presParOf" srcId="{D9600B11-038E-478F-9534-D508E3A052F7}" destId="{EB0F9192-6009-4957-A490-387EDEEAA0E6}" srcOrd="0" destOrd="0" presId="urn:microsoft.com/office/officeart/2018/2/layout/IconCircleList"/>
    <dgm:cxn modelId="{59FAC6C3-3F82-4489-AF75-235BEE76BBC5}" type="presParOf" srcId="{EB0F9192-6009-4957-A490-387EDEEAA0E6}" destId="{FBE02415-9ED8-4B5D-870B-855BDFC1811A}" srcOrd="0" destOrd="0" presId="urn:microsoft.com/office/officeart/2018/2/layout/IconCircleList"/>
    <dgm:cxn modelId="{0A97B4AC-043D-40FF-807C-7FBD6A9C87C1}" type="presParOf" srcId="{EB0F9192-6009-4957-A490-387EDEEAA0E6}" destId="{751EE885-41A5-40D7-A55C-61D80D9FB550}" srcOrd="1" destOrd="0" presId="urn:microsoft.com/office/officeart/2018/2/layout/IconCircleList"/>
    <dgm:cxn modelId="{24DB812C-6644-47E9-915B-5884C6836CDB}" type="presParOf" srcId="{EB0F9192-6009-4957-A490-387EDEEAA0E6}" destId="{73803039-2B53-4E54-8D38-F501E0F1ED43}" srcOrd="2" destOrd="0" presId="urn:microsoft.com/office/officeart/2018/2/layout/IconCircleList"/>
    <dgm:cxn modelId="{ECF564CE-CEF1-42C1-A789-0E9E4E1900B6}" type="presParOf" srcId="{EB0F9192-6009-4957-A490-387EDEEAA0E6}" destId="{6987B310-FEE3-408E-A007-37E55B0043E2}" srcOrd="3" destOrd="0" presId="urn:microsoft.com/office/officeart/2018/2/layout/IconCircleList"/>
    <dgm:cxn modelId="{5455CFB2-E2A9-49B3-BEE3-6080D3C7B41C}" type="presParOf" srcId="{D9600B11-038E-478F-9534-D508E3A052F7}" destId="{8F09FFF7-A06C-4FA7-90E9-C0BA9B2A60D5}" srcOrd="1" destOrd="0" presId="urn:microsoft.com/office/officeart/2018/2/layout/IconCircleList"/>
    <dgm:cxn modelId="{3A839086-91D2-4800-B4DF-1316C3288EB8}" type="presParOf" srcId="{D9600B11-038E-478F-9534-D508E3A052F7}" destId="{469D7447-0C5B-499A-90DB-16B5267E976F}" srcOrd="2" destOrd="0" presId="urn:microsoft.com/office/officeart/2018/2/layout/IconCircleList"/>
    <dgm:cxn modelId="{B9304445-CD68-4D67-A716-D582543A2F33}" type="presParOf" srcId="{469D7447-0C5B-499A-90DB-16B5267E976F}" destId="{7F60E2CE-31BE-48AD-96F0-2F4B8DC8D4DF}" srcOrd="0" destOrd="0" presId="urn:microsoft.com/office/officeart/2018/2/layout/IconCircleList"/>
    <dgm:cxn modelId="{C09980D6-DB53-4722-8EF3-18BFA1A863D0}" type="presParOf" srcId="{469D7447-0C5B-499A-90DB-16B5267E976F}" destId="{7DCDD2DC-192F-4C08-8583-42A2933DE96F}" srcOrd="1" destOrd="0" presId="urn:microsoft.com/office/officeart/2018/2/layout/IconCircleList"/>
    <dgm:cxn modelId="{A22890DF-2344-4289-BEC7-52B64D66F067}" type="presParOf" srcId="{469D7447-0C5B-499A-90DB-16B5267E976F}" destId="{A1423512-B56F-4BA2-A223-2799D3FFDECB}" srcOrd="2" destOrd="0" presId="urn:microsoft.com/office/officeart/2018/2/layout/IconCircleList"/>
    <dgm:cxn modelId="{2F963E4D-0BCE-4081-8000-C7ED361C7C99}" type="presParOf" srcId="{469D7447-0C5B-499A-90DB-16B5267E976F}" destId="{80F5D04D-187F-4261-8454-267A5BA819A4}" srcOrd="3" destOrd="0" presId="urn:microsoft.com/office/officeart/2018/2/layout/IconCircleList"/>
    <dgm:cxn modelId="{CD6DBA96-D953-4437-A819-1F6170C2C416}" type="presParOf" srcId="{D9600B11-038E-478F-9534-D508E3A052F7}" destId="{E8DC13AC-8950-4C81-9282-EA3F592A634B}" srcOrd="3" destOrd="0" presId="urn:microsoft.com/office/officeart/2018/2/layout/IconCircleList"/>
    <dgm:cxn modelId="{98E8C8F7-86E1-47BD-873E-B48A5ECB1085}" type="presParOf" srcId="{D9600B11-038E-478F-9534-D508E3A052F7}" destId="{1B1AA7AB-0564-49DA-B300-003C833FFF34}" srcOrd="4" destOrd="0" presId="urn:microsoft.com/office/officeart/2018/2/layout/IconCircleList"/>
    <dgm:cxn modelId="{A9F18AC4-D66A-4AB6-8531-CDE396FCE371}" type="presParOf" srcId="{1B1AA7AB-0564-49DA-B300-003C833FFF34}" destId="{7E91343A-A4C4-4720-B8BC-ED37DFD2CF64}" srcOrd="0" destOrd="0" presId="urn:microsoft.com/office/officeart/2018/2/layout/IconCircleList"/>
    <dgm:cxn modelId="{424F5666-B953-48D7-B1FB-B06F2FF26637}" type="presParOf" srcId="{1B1AA7AB-0564-49DA-B300-003C833FFF34}" destId="{C716388C-5B31-4F37-A94C-34539ADE6BDD}" srcOrd="1" destOrd="0" presId="urn:microsoft.com/office/officeart/2018/2/layout/IconCircleList"/>
    <dgm:cxn modelId="{274957DC-2B52-4670-B2FE-A91BBE721BDE}" type="presParOf" srcId="{1B1AA7AB-0564-49DA-B300-003C833FFF34}" destId="{8DA7071E-7E1E-4A52-AFE2-BCD81D05F4B3}" srcOrd="2" destOrd="0" presId="urn:microsoft.com/office/officeart/2018/2/layout/IconCircleList"/>
    <dgm:cxn modelId="{3F4724F2-E2BF-4FC8-8F62-3D3D78C56978}" type="presParOf" srcId="{1B1AA7AB-0564-49DA-B300-003C833FFF34}" destId="{DF277842-2738-4D16-87EC-E71D74394902}" srcOrd="3" destOrd="0" presId="urn:microsoft.com/office/officeart/2018/2/layout/IconCircleList"/>
    <dgm:cxn modelId="{841A2743-BA6D-4A2E-8BD0-022BB861622B}" type="presParOf" srcId="{D9600B11-038E-478F-9534-D508E3A052F7}" destId="{A93FB334-FB81-4584-A2E2-FC8346113D79}" srcOrd="5" destOrd="0" presId="urn:microsoft.com/office/officeart/2018/2/layout/IconCircleList"/>
    <dgm:cxn modelId="{1904840E-E950-4FB2-9BA1-656EE280020A}" type="presParOf" srcId="{D9600B11-038E-478F-9534-D508E3A052F7}" destId="{06D38907-E01D-4AC6-A55D-88A2B6C3CBAE}" srcOrd="6" destOrd="0" presId="urn:microsoft.com/office/officeart/2018/2/layout/IconCircleList"/>
    <dgm:cxn modelId="{0D9B53A7-58D0-457E-BFE1-03ACA9E067F3}" type="presParOf" srcId="{06D38907-E01D-4AC6-A55D-88A2B6C3CBAE}" destId="{AC222624-0A20-46A9-855A-28E995EBC426}" srcOrd="0" destOrd="0" presId="urn:microsoft.com/office/officeart/2018/2/layout/IconCircleList"/>
    <dgm:cxn modelId="{C940E876-3EAB-48DD-930C-32EDB5E84FA8}" type="presParOf" srcId="{06D38907-E01D-4AC6-A55D-88A2B6C3CBAE}" destId="{972FCEB5-AD2E-4A79-9195-6B414AD1E5FF}" srcOrd="1" destOrd="0" presId="urn:microsoft.com/office/officeart/2018/2/layout/IconCircleList"/>
    <dgm:cxn modelId="{B2D875EF-1D4F-4B82-BB1C-9B13E44326E7}" type="presParOf" srcId="{06D38907-E01D-4AC6-A55D-88A2B6C3CBAE}" destId="{3E068825-46D1-4BFB-BC4C-8A86A7083224}" srcOrd="2" destOrd="0" presId="urn:microsoft.com/office/officeart/2018/2/layout/IconCircleList"/>
    <dgm:cxn modelId="{0F7409F1-6C5A-4168-A43E-BEB42C4929E2}" type="presParOf" srcId="{06D38907-E01D-4AC6-A55D-88A2B6C3CBAE}" destId="{ABA57F80-97BA-41BF-A020-1C3E32189995}" srcOrd="3" destOrd="0" presId="urn:microsoft.com/office/officeart/2018/2/layout/IconCircleList"/>
    <dgm:cxn modelId="{3F22B443-AC2A-478E-89C1-D68F60589834}" type="presParOf" srcId="{D9600B11-038E-478F-9534-D508E3A052F7}" destId="{E7E86BD4-765F-47AD-B66D-202885A60DFE}" srcOrd="7" destOrd="0" presId="urn:microsoft.com/office/officeart/2018/2/layout/IconCircleList"/>
    <dgm:cxn modelId="{57E9B3CA-14AD-4704-B850-2C3233023048}" type="presParOf" srcId="{D9600B11-038E-478F-9534-D508E3A052F7}" destId="{4195288F-BBE0-49B9-9974-878898ABCCF7}" srcOrd="8" destOrd="0" presId="urn:microsoft.com/office/officeart/2018/2/layout/IconCircleList"/>
    <dgm:cxn modelId="{006671A7-9BD2-4A47-BDEC-63261B67379A}" type="presParOf" srcId="{4195288F-BBE0-49B9-9974-878898ABCCF7}" destId="{172F85CA-0B10-4A2C-95C3-4B358A0E8C0D}" srcOrd="0" destOrd="0" presId="urn:microsoft.com/office/officeart/2018/2/layout/IconCircleList"/>
    <dgm:cxn modelId="{64F40EB7-9B23-4796-9A14-E2F9BED954AD}" type="presParOf" srcId="{4195288F-BBE0-49B9-9974-878898ABCCF7}" destId="{1666A7B8-4A7A-4CFF-96EC-62885F618725}" srcOrd="1" destOrd="0" presId="urn:microsoft.com/office/officeart/2018/2/layout/IconCircleList"/>
    <dgm:cxn modelId="{A1C47FA1-EF75-417D-92B8-FBA7E446A8F0}" type="presParOf" srcId="{4195288F-BBE0-49B9-9974-878898ABCCF7}" destId="{29CF8246-F17B-4CC7-BF6F-0CC32F88A6B7}" srcOrd="2" destOrd="0" presId="urn:microsoft.com/office/officeart/2018/2/layout/IconCircleList"/>
    <dgm:cxn modelId="{C8B615F3-2B11-4ECA-9ADC-480B0E6B92B7}" type="presParOf" srcId="{4195288F-BBE0-49B9-9974-878898ABCCF7}" destId="{C7361C39-3898-4F31-A126-C86739C35FB2}" srcOrd="3" destOrd="0" presId="urn:microsoft.com/office/officeart/2018/2/layout/IconCircleList"/>
    <dgm:cxn modelId="{71E81F06-70C5-4E48-9E75-C3099AA06070}" type="presParOf" srcId="{D9600B11-038E-478F-9534-D508E3A052F7}" destId="{38218FA7-FCF5-4D49-9B87-BBDEB2472EA6}" srcOrd="9" destOrd="0" presId="urn:microsoft.com/office/officeart/2018/2/layout/IconCircleList"/>
    <dgm:cxn modelId="{E904CB81-E714-420C-8EFC-D16A29D57248}" type="presParOf" srcId="{D9600B11-038E-478F-9534-D508E3A052F7}" destId="{7E7324FC-4968-49D8-937F-79F8A59766F2}" srcOrd="10" destOrd="0" presId="urn:microsoft.com/office/officeart/2018/2/layout/IconCircleList"/>
    <dgm:cxn modelId="{9AA697B5-9093-4ED6-9353-B2CE42BC3B75}" type="presParOf" srcId="{7E7324FC-4968-49D8-937F-79F8A59766F2}" destId="{141B791C-4C7E-4451-86D2-44D119294534}" srcOrd="0" destOrd="0" presId="urn:microsoft.com/office/officeart/2018/2/layout/IconCircleList"/>
    <dgm:cxn modelId="{86CA147E-7EBD-45E8-96B4-153A32CFB96F}" type="presParOf" srcId="{7E7324FC-4968-49D8-937F-79F8A59766F2}" destId="{9C6E6700-DC7B-4740-8699-39A0604E6D54}" srcOrd="1" destOrd="0" presId="urn:microsoft.com/office/officeart/2018/2/layout/IconCircleList"/>
    <dgm:cxn modelId="{A4C67365-B7D6-4209-BE2C-F3E8EC401FEA}" type="presParOf" srcId="{7E7324FC-4968-49D8-937F-79F8A59766F2}" destId="{10D6F392-9DDB-4628-94B0-A760163D9EF4}" srcOrd="2" destOrd="0" presId="urn:microsoft.com/office/officeart/2018/2/layout/IconCircleList"/>
    <dgm:cxn modelId="{5C18E290-A58B-4E52-8129-24D189589B52}" type="presParOf" srcId="{7E7324FC-4968-49D8-937F-79F8A59766F2}" destId="{0F9E73C6-BB34-4EA6-B3B1-3234EE7D24E4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78E9934-AA66-48A0-8409-78FA707EAC33}" type="doc">
      <dgm:prSet loTypeId="urn:microsoft.com/office/officeart/2016/7/layout/BasicLinearProcessNumbered" loCatId="process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7FBCA33-308A-40E1-9EE7-25F2BF9D0E87}">
      <dgm:prSet/>
      <dgm:spPr/>
      <dgm:t>
        <a:bodyPr/>
        <a:lstStyle/>
        <a:p>
          <a:r>
            <a:rPr lang="en-US"/>
            <a:t>Define DB Schema to save and retrieve elevation-operators</a:t>
          </a:r>
        </a:p>
      </dgm:t>
    </dgm:pt>
    <dgm:pt modelId="{FFEC1B0C-B387-4143-9438-01D4EDC94394}" type="parTrans" cxnId="{E30240ED-212B-4912-95C8-2DBE79B1CC73}">
      <dgm:prSet/>
      <dgm:spPr/>
      <dgm:t>
        <a:bodyPr/>
        <a:lstStyle/>
        <a:p>
          <a:endParaRPr lang="en-US"/>
        </a:p>
      </dgm:t>
    </dgm:pt>
    <dgm:pt modelId="{74346771-3B01-4EA1-9910-FBA338EE15EC}" type="sibTrans" cxnId="{E30240ED-212B-4912-95C8-2DBE79B1CC73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7EF95B7D-DA05-4174-AF9A-FA6B8EFA1BE2}">
      <dgm:prSet/>
      <dgm:spPr/>
      <dgm:t>
        <a:bodyPr/>
        <a:lstStyle/>
        <a:p>
          <a:r>
            <a:rPr lang="en-US"/>
            <a:t>Add Master data in 'Operator’ Table</a:t>
          </a:r>
        </a:p>
      </dgm:t>
    </dgm:pt>
    <dgm:pt modelId="{D72DA591-21C1-490C-B811-629C53A43B45}" type="parTrans" cxnId="{DF1924C5-0E9A-4F94-A643-0BD53A130E35}">
      <dgm:prSet/>
      <dgm:spPr/>
      <dgm:t>
        <a:bodyPr/>
        <a:lstStyle/>
        <a:p>
          <a:endParaRPr lang="en-US"/>
        </a:p>
      </dgm:t>
    </dgm:pt>
    <dgm:pt modelId="{166A430A-C661-43BF-A884-F3B53E88D0FF}" type="sibTrans" cxnId="{DF1924C5-0E9A-4F94-A643-0BD53A130E35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3D0A1DDC-BBFC-4039-9E4E-80E2F7E751F4}">
      <dgm:prSet/>
      <dgm:spPr/>
      <dgm:t>
        <a:bodyPr/>
        <a:lstStyle/>
        <a:p>
          <a:r>
            <a:rPr lang="en-US" dirty="0"/>
            <a:t>Write SP to retrieve Operators information</a:t>
          </a:r>
        </a:p>
      </dgm:t>
    </dgm:pt>
    <dgm:pt modelId="{E91224DA-9FF1-4380-A903-6EDF1B6AC904}" type="parTrans" cxnId="{B20067FD-9729-45D5-8774-C4B9B5832607}">
      <dgm:prSet/>
      <dgm:spPr/>
      <dgm:t>
        <a:bodyPr/>
        <a:lstStyle/>
        <a:p>
          <a:endParaRPr lang="en-US"/>
        </a:p>
      </dgm:t>
    </dgm:pt>
    <dgm:pt modelId="{CE136089-BB89-4CA7-9A3B-254A3F59D729}" type="sibTrans" cxnId="{B20067FD-9729-45D5-8774-C4B9B5832607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2D5A70FB-E686-4B7B-9E5E-9D5A3C380E22}">
      <dgm:prSet/>
      <dgm:spPr/>
      <dgm:t>
        <a:bodyPr/>
        <a:lstStyle/>
        <a:p>
          <a:r>
            <a:rPr lang="en-US" dirty="0"/>
            <a:t>Write SP to Retrieve Specific Operator Information</a:t>
          </a:r>
        </a:p>
      </dgm:t>
    </dgm:pt>
    <dgm:pt modelId="{7A2FD635-B2D2-470F-A4C1-179A9107C925}" type="parTrans" cxnId="{EA19175F-B05E-495F-AE60-E079007C0A7F}">
      <dgm:prSet/>
      <dgm:spPr/>
      <dgm:t>
        <a:bodyPr/>
        <a:lstStyle/>
        <a:p>
          <a:endParaRPr lang="en-US"/>
        </a:p>
      </dgm:t>
    </dgm:pt>
    <dgm:pt modelId="{AA5159BE-749A-458B-89F3-6BED5886F139}" type="sibTrans" cxnId="{EA19175F-B05E-495F-AE60-E079007C0A7F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43FB9FD0-7DCB-4AD1-8D87-A1E12732DB6F}" type="pres">
      <dgm:prSet presAssocID="{178E9934-AA66-48A0-8409-78FA707EAC33}" presName="Name0" presStyleCnt="0">
        <dgm:presLayoutVars>
          <dgm:animLvl val="lvl"/>
          <dgm:resizeHandles val="exact"/>
        </dgm:presLayoutVars>
      </dgm:prSet>
      <dgm:spPr/>
    </dgm:pt>
    <dgm:pt modelId="{E72A777E-1E2F-4A43-9E4C-882D026A1AF5}" type="pres">
      <dgm:prSet presAssocID="{87FBCA33-308A-40E1-9EE7-25F2BF9D0E87}" presName="compositeNode" presStyleCnt="0">
        <dgm:presLayoutVars>
          <dgm:bulletEnabled val="1"/>
        </dgm:presLayoutVars>
      </dgm:prSet>
      <dgm:spPr/>
    </dgm:pt>
    <dgm:pt modelId="{CD42381C-51E8-459A-9874-DA60FA84527B}" type="pres">
      <dgm:prSet presAssocID="{87FBCA33-308A-40E1-9EE7-25F2BF9D0E87}" presName="bgRect" presStyleLbl="bgAccFollowNode1" presStyleIdx="0" presStyleCnt="4"/>
      <dgm:spPr/>
    </dgm:pt>
    <dgm:pt modelId="{112EA04C-F41C-4CD2-9C0A-9B8270870F5B}" type="pres">
      <dgm:prSet presAssocID="{74346771-3B01-4EA1-9910-FBA338EE15EC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9975C192-82C7-4334-8027-8511D5274D0A}" type="pres">
      <dgm:prSet presAssocID="{87FBCA33-308A-40E1-9EE7-25F2BF9D0E87}" presName="bottomLine" presStyleLbl="alignNode1" presStyleIdx="1" presStyleCnt="8">
        <dgm:presLayoutVars/>
      </dgm:prSet>
      <dgm:spPr/>
    </dgm:pt>
    <dgm:pt modelId="{5E500746-3F85-4157-88A2-D61F0987544D}" type="pres">
      <dgm:prSet presAssocID="{87FBCA33-308A-40E1-9EE7-25F2BF9D0E87}" presName="nodeText" presStyleLbl="bgAccFollowNode1" presStyleIdx="0" presStyleCnt="4">
        <dgm:presLayoutVars>
          <dgm:bulletEnabled val="1"/>
        </dgm:presLayoutVars>
      </dgm:prSet>
      <dgm:spPr/>
    </dgm:pt>
    <dgm:pt modelId="{EB697405-9D08-4D94-B878-BA9B333FA100}" type="pres">
      <dgm:prSet presAssocID="{74346771-3B01-4EA1-9910-FBA338EE15EC}" presName="sibTrans" presStyleCnt="0"/>
      <dgm:spPr/>
    </dgm:pt>
    <dgm:pt modelId="{9EC54D57-4334-42C7-B9E7-E59B0D066D7C}" type="pres">
      <dgm:prSet presAssocID="{7EF95B7D-DA05-4174-AF9A-FA6B8EFA1BE2}" presName="compositeNode" presStyleCnt="0">
        <dgm:presLayoutVars>
          <dgm:bulletEnabled val="1"/>
        </dgm:presLayoutVars>
      </dgm:prSet>
      <dgm:spPr/>
    </dgm:pt>
    <dgm:pt modelId="{7B1F86CF-9518-469B-989F-7E9146AC889E}" type="pres">
      <dgm:prSet presAssocID="{7EF95B7D-DA05-4174-AF9A-FA6B8EFA1BE2}" presName="bgRect" presStyleLbl="bgAccFollowNode1" presStyleIdx="1" presStyleCnt="4"/>
      <dgm:spPr/>
    </dgm:pt>
    <dgm:pt modelId="{16B4C6A0-3669-4766-A621-8FEFB688B0CA}" type="pres">
      <dgm:prSet presAssocID="{166A430A-C661-43BF-A884-F3B53E88D0FF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1415E141-E1C0-496B-AD4C-C7D7740552CC}" type="pres">
      <dgm:prSet presAssocID="{7EF95B7D-DA05-4174-AF9A-FA6B8EFA1BE2}" presName="bottomLine" presStyleLbl="alignNode1" presStyleIdx="3" presStyleCnt="8">
        <dgm:presLayoutVars/>
      </dgm:prSet>
      <dgm:spPr/>
    </dgm:pt>
    <dgm:pt modelId="{6F097F24-6ECB-405B-97C9-57CC8795E26C}" type="pres">
      <dgm:prSet presAssocID="{7EF95B7D-DA05-4174-AF9A-FA6B8EFA1BE2}" presName="nodeText" presStyleLbl="bgAccFollowNode1" presStyleIdx="1" presStyleCnt="4">
        <dgm:presLayoutVars>
          <dgm:bulletEnabled val="1"/>
        </dgm:presLayoutVars>
      </dgm:prSet>
      <dgm:spPr/>
    </dgm:pt>
    <dgm:pt modelId="{869F2D24-434D-458E-8009-4A311654B8D1}" type="pres">
      <dgm:prSet presAssocID="{166A430A-C661-43BF-A884-F3B53E88D0FF}" presName="sibTrans" presStyleCnt="0"/>
      <dgm:spPr/>
    </dgm:pt>
    <dgm:pt modelId="{2C1F8C09-7D5E-4147-A2DD-04265C40D346}" type="pres">
      <dgm:prSet presAssocID="{3D0A1DDC-BBFC-4039-9E4E-80E2F7E751F4}" presName="compositeNode" presStyleCnt="0">
        <dgm:presLayoutVars>
          <dgm:bulletEnabled val="1"/>
        </dgm:presLayoutVars>
      </dgm:prSet>
      <dgm:spPr/>
    </dgm:pt>
    <dgm:pt modelId="{969A646B-7AE7-4277-BA29-DD35F4D3A83F}" type="pres">
      <dgm:prSet presAssocID="{3D0A1DDC-BBFC-4039-9E4E-80E2F7E751F4}" presName="bgRect" presStyleLbl="bgAccFollowNode1" presStyleIdx="2" presStyleCnt="4"/>
      <dgm:spPr/>
    </dgm:pt>
    <dgm:pt modelId="{A8A4B3E1-8F4C-42C9-81CC-652AB6E1C19D}" type="pres">
      <dgm:prSet presAssocID="{CE136089-BB89-4CA7-9A3B-254A3F59D729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639BC638-53A7-447B-AAA7-2BF630CC5D48}" type="pres">
      <dgm:prSet presAssocID="{3D0A1DDC-BBFC-4039-9E4E-80E2F7E751F4}" presName="bottomLine" presStyleLbl="alignNode1" presStyleIdx="5" presStyleCnt="8">
        <dgm:presLayoutVars/>
      </dgm:prSet>
      <dgm:spPr/>
    </dgm:pt>
    <dgm:pt modelId="{EF907529-EDD2-4BF0-981F-1787E8E6136C}" type="pres">
      <dgm:prSet presAssocID="{3D0A1DDC-BBFC-4039-9E4E-80E2F7E751F4}" presName="nodeText" presStyleLbl="bgAccFollowNode1" presStyleIdx="2" presStyleCnt="4">
        <dgm:presLayoutVars>
          <dgm:bulletEnabled val="1"/>
        </dgm:presLayoutVars>
      </dgm:prSet>
      <dgm:spPr/>
    </dgm:pt>
    <dgm:pt modelId="{1196FFEF-197E-43E0-A5A2-1BC87F605E04}" type="pres">
      <dgm:prSet presAssocID="{CE136089-BB89-4CA7-9A3B-254A3F59D729}" presName="sibTrans" presStyleCnt="0"/>
      <dgm:spPr/>
    </dgm:pt>
    <dgm:pt modelId="{4F23B0EA-8A7D-4411-B7BA-E5327D9E650D}" type="pres">
      <dgm:prSet presAssocID="{2D5A70FB-E686-4B7B-9E5E-9D5A3C380E22}" presName="compositeNode" presStyleCnt="0">
        <dgm:presLayoutVars>
          <dgm:bulletEnabled val="1"/>
        </dgm:presLayoutVars>
      </dgm:prSet>
      <dgm:spPr/>
    </dgm:pt>
    <dgm:pt modelId="{B36E509B-6042-4899-B0AD-3D1265443F48}" type="pres">
      <dgm:prSet presAssocID="{2D5A70FB-E686-4B7B-9E5E-9D5A3C380E22}" presName="bgRect" presStyleLbl="bgAccFollowNode1" presStyleIdx="3" presStyleCnt="4"/>
      <dgm:spPr/>
    </dgm:pt>
    <dgm:pt modelId="{0FCB2DBD-A4BD-4136-8797-6B10CAEA23CD}" type="pres">
      <dgm:prSet presAssocID="{AA5159BE-749A-458B-89F3-6BED5886F139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99AFEEA7-48BF-4DB2-BEE3-A1013B650A5B}" type="pres">
      <dgm:prSet presAssocID="{2D5A70FB-E686-4B7B-9E5E-9D5A3C380E22}" presName="bottomLine" presStyleLbl="alignNode1" presStyleIdx="7" presStyleCnt="8">
        <dgm:presLayoutVars/>
      </dgm:prSet>
      <dgm:spPr/>
    </dgm:pt>
    <dgm:pt modelId="{0CF6401F-C552-468B-A173-453EA4FA9ACC}" type="pres">
      <dgm:prSet presAssocID="{2D5A70FB-E686-4B7B-9E5E-9D5A3C380E22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0307822C-ED27-4652-B1E3-AC6EE2F87CF5}" type="presOf" srcId="{2D5A70FB-E686-4B7B-9E5E-9D5A3C380E22}" destId="{0CF6401F-C552-468B-A173-453EA4FA9ACC}" srcOrd="1" destOrd="0" presId="urn:microsoft.com/office/officeart/2016/7/layout/BasicLinearProcessNumbered"/>
    <dgm:cxn modelId="{C666B22F-79B6-4E8F-9880-2D1BF7AE7983}" type="presOf" srcId="{7EF95B7D-DA05-4174-AF9A-FA6B8EFA1BE2}" destId="{7B1F86CF-9518-469B-989F-7E9146AC889E}" srcOrd="0" destOrd="0" presId="urn:microsoft.com/office/officeart/2016/7/layout/BasicLinearProcessNumbered"/>
    <dgm:cxn modelId="{EA19175F-B05E-495F-AE60-E079007C0A7F}" srcId="{178E9934-AA66-48A0-8409-78FA707EAC33}" destId="{2D5A70FB-E686-4B7B-9E5E-9D5A3C380E22}" srcOrd="3" destOrd="0" parTransId="{7A2FD635-B2D2-470F-A4C1-179A9107C925}" sibTransId="{AA5159BE-749A-458B-89F3-6BED5886F139}"/>
    <dgm:cxn modelId="{6ADFAD44-C054-4B0C-88BA-E2F441D45141}" type="presOf" srcId="{2D5A70FB-E686-4B7B-9E5E-9D5A3C380E22}" destId="{B36E509B-6042-4899-B0AD-3D1265443F48}" srcOrd="0" destOrd="0" presId="urn:microsoft.com/office/officeart/2016/7/layout/BasicLinearProcessNumbered"/>
    <dgm:cxn modelId="{94D9B546-BD34-49E8-BD39-BFE1AD124E80}" type="presOf" srcId="{87FBCA33-308A-40E1-9EE7-25F2BF9D0E87}" destId="{CD42381C-51E8-459A-9874-DA60FA84527B}" srcOrd="0" destOrd="0" presId="urn:microsoft.com/office/officeart/2016/7/layout/BasicLinearProcessNumbered"/>
    <dgm:cxn modelId="{1099364A-F986-4E90-A46C-04ADEEC58C44}" type="presOf" srcId="{166A430A-C661-43BF-A884-F3B53E88D0FF}" destId="{16B4C6A0-3669-4766-A621-8FEFB688B0CA}" srcOrd="0" destOrd="0" presId="urn:microsoft.com/office/officeart/2016/7/layout/BasicLinearProcessNumbered"/>
    <dgm:cxn modelId="{277F296B-939F-401F-8156-F577D7F770B3}" type="presOf" srcId="{3D0A1DDC-BBFC-4039-9E4E-80E2F7E751F4}" destId="{EF907529-EDD2-4BF0-981F-1787E8E6136C}" srcOrd="1" destOrd="0" presId="urn:microsoft.com/office/officeart/2016/7/layout/BasicLinearProcessNumbered"/>
    <dgm:cxn modelId="{0852A254-3A6B-4CC1-A190-07F58224D23E}" type="presOf" srcId="{7EF95B7D-DA05-4174-AF9A-FA6B8EFA1BE2}" destId="{6F097F24-6ECB-405B-97C9-57CC8795E26C}" srcOrd="1" destOrd="0" presId="urn:microsoft.com/office/officeart/2016/7/layout/BasicLinearProcessNumbered"/>
    <dgm:cxn modelId="{21D7C755-644A-4907-8C39-7FD9610A6DEA}" type="presOf" srcId="{74346771-3B01-4EA1-9910-FBA338EE15EC}" destId="{112EA04C-F41C-4CD2-9C0A-9B8270870F5B}" srcOrd="0" destOrd="0" presId="urn:microsoft.com/office/officeart/2016/7/layout/BasicLinearProcessNumbered"/>
    <dgm:cxn modelId="{656C1B8B-CE27-4C0C-9A45-3EC0833AEB34}" type="presOf" srcId="{178E9934-AA66-48A0-8409-78FA707EAC33}" destId="{43FB9FD0-7DCB-4AD1-8D87-A1E12732DB6F}" srcOrd="0" destOrd="0" presId="urn:microsoft.com/office/officeart/2016/7/layout/BasicLinearProcessNumbered"/>
    <dgm:cxn modelId="{2EE492B8-8C01-4B88-B594-5086B43A8940}" type="presOf" srcId="{3D0A1DDC-BBFC-4039-9E4E-80E2F7E751F4}" destId="{969A646B-7AE7-4277-BA29-DD35F4D3A83F}" srcOrd="0" destOrd="0" presId="urn:microsoft.com/office/officeart/2016/7/layout/BasicLinearProcessNumbered"/>
    <dgm:cxn modelId="{512A64C3-2586-4913-933C-6971B87BBE5C}" type="presOf" srcId="{87FBCA33-308A-40E1-9EE7-25F2BF9D0E87}" destId="{5E500746-3F85-4157-88A2-D61F0987544D}" srcOrd="1" destOrd="0" presId="urn:microsoft.com/office/officeart/2016/7/layout/BasicLinearProcessNumbered"/>
    <dgm:cxn modelId="{DF1924C5-0E9A-4F94-A643-0BD53A130E35}" srcId="{178E9934-AA66-48A0-8409-78FA707EAC33}" destId="{7EF95B7D-DA05-4174-AF9A-FA6B8EFA1BE2}" srcOrd="1" destOrd="0" parTransId="{D72DA591-21C1-490C-B811-629C53A43B45}" sibTransId="{166A430A-C661-43BF-A884-F3B53E88D0FF}"/>
    <dgm:cxn modelId="{ED1AAEC5-D353-489E-9B88-8395061780A7}" type="presOf" srcId="{AA5159BE-749A-458B-89F3-6BED5886F139}" destId="{0FCB2DBD-A4BD-4136-8797-6B10CAEA23CD}" srcOrd="0" destOrd="0" presId="urn:microsoft.com/office/officeart/2016/7/layout/BasicLinearProcessNumbered"/>
    <dgm:cxn modelId="{E30240ED-212B-4912-95C8-2DBE79B1CC73}" srcId="{178E9934-AA66-48A0-8409-78FA707EAC33}" destId="{87FBCA33-308A-40E1-9EE7-25F2BF9D0E87}" srcOrd="0" destOrd="0" parTransId="{FFEC1B0C-B387-4143-9438-01D4EDC94394}" sibTransId="{74346771-3B01-4EA1-9910-FBA338EE15EC}"/>
    <dgm:cxn modelId="{CBEEC1F5-CB63-4833-BE3A-F55D4F82C9ED}" type="presOf" srcId="{CE136089-BB89-4CA7-9A3B-254A3F59D729}" destId="{A8A4B3E1-8F4C-42C9-81CC-652AB6E1C19D}" srcOrd="0" destOrd="0" presId="urn:microsoft.com/office/officeart/2016/7/layout/BasicLinearProcessNumbered"/>
    <dgm:cxn modelId="{B20067FD-9729-45D5-8774-C4B9B5832607}" srcId="{178E9934-AA66-48A0-8409-78FA707EAC33}" destId="{3D0A1DDC-BBFC-4039-9E4E-80E2F7E751F4}" srcOrd="2" destOrd="0" parTransId="{E91224DA-9FF1-4380-A903-6EDF1B6AC904}" sibTransId="{CE136089-BB89-4CA7-9A3B-254A3F59D729}"/>
    <dgm:cxn modelId="{8D20EE44-E08D-48E7-B00A-A9C4D0FAD205}" type="presParOf" srcId="{43FB9FD0-7DCB-4AD1-8D87-A1E12732DB6F}" destId="{E72A777E-1E2F-4A43-9E4C-882D026A1AF5}" srcOrd="0" destOrd="0" presId="urn:microsoft.com/office/officeart/2016/7/layout/BasicLinearProcessNumbered"/>
    <dgm:cxn modelId="{E8AEF697-2518-49F8-BBAB-0EE1F105A614}" type="presParOf" srcId="{E72A777E-1E2F-4A43-9E4C-882D026A1AF5}" destId="{CD42381C-51E8-459A-9874-DA60FA84527B}" srcOrd="0" destOrd="0" presId="urn:microsoft.com/office/officeart/2016/7/layout/BasicLinearProcessNumbered"/>
    <dgm:cxn modelId="{8C88B3B2-E994-4BDC-A30D-1AFB593CBC79}" type="presParOf" srcId="{E72A777E-1E2F-4A43-9E4C-882D026A1AF5}" destId="{112EA04C-F41C-4CD2-9C0A-9B8270870F5B}" srcOrd="1" destOrd="0" presId="urn:microsoft.com/office/officeart/2016/7/layout/BasicLinearProcessNumbered"/>
    <dgm:cxn modelId="{248B60E1-2609-47A4-8DE9-E58C965EE43B}" type="presParOf" srcId="{E72A777E-1E2F-4A43-9E4C-882D026A1AF5}" destId="{9975C192-82C7-4334-8027-8511D5274D0A}" srcOrd="2" destOrd="0" presId="urn:microsoft.com/office/officeart/2016/7/layout/BasicLinearProcessNumbered"/>
    <dgm:cxn modelId="{6BC81D69-454A-4F2C-AE02-8FF24A9E4298}" type="presParOf" srcId="{E72A777E-1E2F-4A43-9E4C-882D026A1AF5}" destId="{5E500746-3F85-4157-88A2-D61F0987544D}" srcOrd="3" destOrd="0" presId="urn:microsoft.com/office/officeart/2016/7/layout/BasicLinearProcessNumbered"/>
    <dgm:cxn modelId="{111FE392-34F8-421D-B2E4-937F0F20B3F0}" type="presParOf" srcId="{43FB9FD0-7DCB-4AD1-8D87-A1E12732DB6F}" destId="{EB697405-9D08-4D94-B878-BA9B333FA100}" srcOrd="1" destOrd="0" presId="urn:microsoft.com/office/officeart/2016/7/layout/BasicLinearProcessNumbered"/>
    <dgm:cxn modelId="{66933166-D626-40DA-8300-5B197CCACF0F}" type="presParOf" srcId="{43FB9FD0-7DCB-4AD1-8D87-A1E12732DB6F}" destId="{9EC54D57-4334-42C7-B9E7-E59B0D066D7C}" srcOrd="2" destOrd="0" presId="urn:microsoft.com/office/officeart/2016/7/layout/BasicLinearProcessNumbered"/>
    <dgm:cxn modelId="{6ABE1748-68AA-4A43-9D3A-AD957A81BA05}" type="presParOf" srcId="{9EC54D57-4334-42C7-B9E7-E59B0D066D7C}" destId="{7B1F86CF-9518-469B-989F-7E9146AC889E}" srcOrd="0" destOrd="0" presId="urn:microsoft.com/office/officeart/2016/7/layout/BasicLinearProcessNumbered"/>
    <dgm:cxn modelId="{9DCA5C72-0AAF-4D4D-8CBC-8538FA00CEB1}" type="presParOf" srcId="{9EC54D57-4334-42C7-B9E7-E59B0D066D7C}" destId="{16B4C6A0-3669-4766-A621-8FEFB688B0CA}" srcOrd="1" destOrd="0" presId="urn:microsoft.com/office/officeart/2016/7/layout/BasicLinearProcessNumbered"/>
    <dgm:cxn modelId="{833B0F20-9BB1-4AEC-8FF6-B96F1C4FB352}" type="presParOf" srcId="{9EC54D57-4334-42C7-B9E7-E59B0D066D7C}" destId="{1415E141-E1C0-496B-AD4C-C7D7740552CC}" srcOrd="2" destOrd="0" presId="urn:microsoft.com/office/officeart/2016/7/layout/BasicLinearProcessNumbered"/>
    <dgm:cxn modelId="{2741B9E7-9C40-4281-975E-099F1AD244A9}" type="presParOf" srcId="{9EC54D57-4334-42C7-B9E7-E59B0D066D7C}" destId="{6F097F24-6ECB-405B-97C9-57CC8795E26C}" srcOrd="3" destOrd="0" presId="urn:microsoft.com/office/officeart/2016/7/layout/BasicLinearProcessNumbered"/>
    <dgm:cxn modelId="{456ED5A2-6771-4832-B2CE-7D0A58ECDF5F}" type="presParOf" srcId="{43FB9FD0-7DCB-4AD1-8D87-A1E12732DB6F}" destId="{869F2D24-434D-458E-8009-4A311654B8D1}" srcOrd="3" destOrd="0" presId="urn:microsoft.com/office/officeart/2016/7/layout/BasicLinearProcessNumbered"/>
    <dgm:cxn modelId="{AB106815-9372-49AA-8006-21BEFD56A792}" type="presParOf" srcId="{43FB9FD0-7DCB-4AD1-8D87-A1E12732DB6F}" destId="{2C1F8C09-7D5E-4147-A2DD-04265C40D346}" srcOrd="4" destOrd="0" presId="urn:microsoft.com/office/officeart/2016/7/layout/BasicLinearProcessNumbered"/>
    <dgm:cxn modelId="{988A7693-369D-43D7-A3DB-0906CF0C5A42}" type="presParOf" srcId="{2C1F8C09-7D5E-4147-A2DD-04265C40D346}" destId="{969A646B-7AE7-4277-BA29-DD35F4D3A83F}" srcOrd="0" destOrd="0" presId="urn:microsoft.com/office/officeart/2016/7/layout/BasicLinearProcessNumbered"/>
    <dgm:cxn modelId="{B9072B8E-BBDE-4AD3-BE6C-5999771F036B}" type="presParOf" srcId="{2C1F8C09-7D5E-4147-A2DD-04265C40D346}" destId="{A8A4B3E1-8F4C-42C9-81CC-652AB6E1C19D}" srcOrd="1" destOrd="0" presId="urn:microsoft.com/office/officeart/2016/7/layout/BasicLinearProcessNumbered"/>
    <dgm:cxn modelId="{A440EEC4-3A11-41BD-95DC-988200A11F56}" type="presParOf" srcId="{2C1F8C09-7D5E-4147-A2DD-04265C40D346}" destId="{639BC638-53A7-447B-AAA7-2BF630CC5D48}" srcOrd="2" destOrd="0" presId="urn:microsoft.com/office/officeart/2016/7/layout/BasicLinearProcessNumbered"/>
    <dgm:cxn modelId="{18244F51-C6F9-41E8-B8EA-C02F946F89E5}" type="presParOf" srcId="{2C1F8C09-7D5E-4147-A2DD-04265C40D346}" destId="{EF907529-EDD2-4BF0-981F-1787E8E6136C}" srcOrd="3" destOrd="0" presId="urn:microsoft.com/office/officeart/2016/7/layout/BasicLinearProcessNumbered"/>
    <dgm:cxn modelId="{EB3F9D6F-186C-46D6-B5F8-7F597142BEFB}" type="presParOf" srcId="{43FB9FD0-7DCB-4AD1-8D87-A1E12732DB6F}" destId="{1196FFEF-197E-43E0-A5A2-1BC87F605E04}" srcOrd="5" destOrd="0" presId="urn:microsoft.com/office/officeart/2016/7/layout/BasicLinearProcessNumbered"/>
    <dgm:cxn modelId="{9A83163D-CD62-4CA5-92A7-A284BFA814C9}" type="presParOf" srcId="{43FB9FD0-7DCB-4AD1-8D87-A1E12732DB6F}" destId="{4F23B0EA-8A7D-4411-B7BA-E5327D9E650D}" srcOrd="6" destOrd="0" presId="urn:microsoft.com/office/officeart/2016/7/layout/BasicLinearProcessNumbered"/>
    <dgm:cxn modelId="{451F3368-FA86-40F4-BA51-9C907BE38AC9}" type="presParOf" srcId="{4F23B0EA-8A7D-4411-B7BA-E5327D9E650D}" destId="{B36E509B-6042-4899-B0AD-3D1265443F48}" srcOrd="0" destOrd="0" presId="urn:microsoft.com/office/officeart/2016/7/layout/BasicLinearProcessNumbered"/>
    <dgm:cxn modelId="{1F9F2D70-1E2B-45B7-92F8-1B7027C4C022}" type="presParOf" srcId="{4F23B0EA-8A7D-4411-B7BA-E5327D9E650D}" destId="{0FCB2DBD-A4BD-4136-8797-6B10CAEA23CD}" srcOrd="1" destOrd="0" presId="urn:microsoft.com/office/officeart/2016/7/layout/BasicLinearProcessNumbered"/>
    <dgm:cxn modelId="{1C6C399A-8367-4F98-A01B-6C1C29A7C838}" type="presParOf" srcId="{4F23B0EA-8A7D-4411-B7BA-E5327D9E650D}" destId="{99AFEEA7-48BF-4DB2-BEE3-A1013B650A5B}" srcOrd="2" destOrd="0" presId="urn:microsoft.com/office/officeart/2016/7/layout/BasicLinearProcessNumbered"/>
    <dgm:cxn modelId="{CAB7F261-AC70-4F01-92FF-7D23225B24C9}" type="presParOf" srcId="{4F23B0EA-8A7D-4411-B7BA-E5327D9E650D}" destId="{0CF6401F-C552-468B-A173-453EA4FA9ACC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C984EC-F3C9-4953-9192-B2911C97C3BD}">
      <dsp:nvSpPr>
        <dsp:cNvPr id="0" name=""/>
        <dsp:cNvSpPr/>
      </dsp:nvSpPr>
      <dsp:spPr>
        <a:xfrm>
          <a:off x="947201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8BB4C4-8833-4171-B789-8E2EEE555C66}">
      <dsp:nvSpPr>
        <dsp:cNvPr id="0" name=""/>
        <dsp:cNvSpPr/>
      </dsp:nvSpPr>
      <dsp:spPr>
        <a:xfrm>
          <a:off x="59990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It automates the engineering workflows</a:t>
          </a:r>
        </a:p>
      </dsp:txBody>
      <dsp:txXfrm>
        <a:off x="59990" y="2654049"/>
        <a:ext cx="3226223" cy="720000"/>
      </dsp:txXfrm>
    </dsp:sp>
    <dsp:sp modelId="{176437C0-EC69-444D-9482-EA887337C9DF}">
      <dsp:nvSpPr>
        <dsp:cNvPr id="0" name=""/>
        <dsp:cNvSpPr/>
      </dsp:nvSpPr>
      <dsp:spPr>
        <a:xfrm>
          <a:off x="4738014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47CFD7-1DF2-4771-8740-33F05F6845B8}">
      <dsp:nvSpPr>
        <dsp:cNvPr id="0" name=""/>
        <dsp:cNvSpPr/>
      </dsp:nvSpPr>
      <dsp:spPr>
        <a:xfrm>
          <a:off x="3850802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It provides the load new equipment, analyze mount data and more</a:t>
          </a:r>
        </a:p>
      </dsp:txBody>
      <dsp:txXfrm>
        <a:off x="3850802" y="2654049"/>
        <a:ext cx="3226223" cy="720000"/>
      </dsp:txXfrm>
    </dsp:sp>
    <dsp:sp modelId="{2D1199B7-456D-43EA-B6CD-44A406000A8F}">
      <dsp:nvSpPr>
        <dsp:cNvPr id="0" name=""/>
        <dsp:cNvSpPr/>
      </dsp:nvSpPr>
      <dsp:spPr>
        <a:xfrm>
          <a:off x="8528826" y="818755"/>
          <a:ext cx="1451800" cy="14518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347D77-C163-4BCA-9CC0-B2EF002D57DB}">
      <dsp:nvSpPr>
        <dsp:cNvPr id="0" name=""/>
        <dsp:cNvSpPr/>
      </dsp:nvSpPr>
      <dsp:spPr>
        <a:xfrm>
          <a:off x="7641615" y="2654049"/>
          <a:ext cx="3226223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Most engineering analysis necessary for tower maintenance and equipment updates</a:t>
          </a:r>
        </a:p>
      </dsp:txBody>
      <dsp:txXfrm>
        <a:off x="7641615" y="2654049"/>
        <a:ext cx="3226223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E02415-9ED8-4B5D-870B-855BDFC1811A}">
      <dsp:nvSpPr>
        <dsp:cNvPr id="0" name=""/>
        <dsp:cNvSpPr/>
      </dsp:nvSpPr>
      <dsp:spPr>
        <a:xfrm>
          <a:off x="205509" y="619429"/>
          <a:ext cx="911674" cy="91167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1EE885-41A5-40D7-A55C-61D80D9FB550}">
      <dsp:nvSpPr>
        <dsp:cNvPr id="0" name=""/>
        <dsp:cNvSpPr/>
      </dsp:nvSpPr>
      <dsp:spPr>
        <a:xfrm>
          <a:off x="396960" y="810880"/>
          <a:ext cx="528770" cy="5287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7B310-FEE3-408E-A007-37E55B0043E2}">
      <dsp:nvSpPr>
        <dsp:cNvPr id="0" name=""/>
        <dsp:cNvSpPr/>
      </dsp:nvSpPr>
      <dsp:spPr>
        <a:xfrm>
          <a:off x="1312541" y="619429"/>
          <a:ext cx="2148945" cy="911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Database – </a:t>
          </a:r>
          <a:r>
            <a:rPr lang="en-US" sz="1600" b="1" kern="1200" dirty="0"/>
            <a:t>Azure SQL Server Database</a:t>
          </a:r>
          <a:endParaRPr lang="en-US" sz="1600" kern="1200" dirty="0"/>
        </a:p>
      </dsp:txBody>
      <dsp:txXfrm>
        <a:off x="1312541" y="619429"/>
        <a:ext cx="2148945" cy="911674"/>
      </dsp:txXfrm>
    </dsp:sp>
    <dsp:sp modelId="{7F60E2CE-31BE-48AD-96F0-2F4B8DC8D4DF}">
      <dsp:nvSpPr>
        <dsp:cNvPr id="0" name=""/>
        <dsp:cNvSpPr/>
      </dsp:nvSpPr>
      <dsp:spPr>
        <a:xfrm>
          <a:off x="3835925" y="619429"/>
          <a:ext cx="911674" cy="91167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CDD2DC-192F-4C08-8583-42A2933DE96F}">
      <dsp:nvSpPr>
        <dsp:cNvPr id="0" name=""/>
        <dsp:cNvSpPr/>
      </dsp:nvSpPr>
      <dsp:spPr>
        <a:xfrm>
          <a:off x="4027376" y="810880"/>
          <a:ext cx="528770" cy="5287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F5D04D-187F-4261-8454-267A5BA819A4}">
      <dsp:nvSpPr>
        <dsp:cNvPr id="0" name=""/>
        <dsp:cNvSpPr/>
      </dsp:nvSpPr>
      <dsp:spPr>
        <a:xfrm>
          <a:off x="4942957" y="619429"/>
          <a:ext cx="2148945" cy="911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Application Tools – Visual Studio 2019(DB), Visual Studio 2022(API)</a:t>
          </a:r>
        </a:p>
      </dsp:txBody>
      <dsp:txXfrm>
        <a:off x="4942957" y="619429"/>
        <a:ext cx="2148945" cy="911674"/>
      </dsp:txXfrm>
    </dsp:sp>
    <dsp:sp modelId="{7E91343A-A4C4-4720-B8BC-ED37DFD2CF64}">
      <dsp:nvSpPr>
        <dsp:cNvPr id="0" name=""/>
        <dsp:cNvSpPr/>
      </dsp:nvSpPr>
      <dsp:spPr>
        <a:xfrm>
          <a:off x="7466341" y="619429"/>
          <a:ext cx="911674" cy="91167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16388C-5B31-4F37-A94C-34539ADE6BDD}">
      <dsp:nvSpPr>
        <dsp:cNvPr id="0" name=""/>
        <dsp:cNvSpPr/>
      </dsp:nvSpPr>
      <dsp:spPr>
        <a:xfrm>
          <a:off x="7657792" y="810880"/>
          <a:ext cx="528770" cy="52877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277842-2738-4D16-87EC-E71D74394902}">
      <dsp:nvSpPr>
        <dsp:cNvPr id="0" name=""/>
        <dsp:cNvSpPr/>
      </dsp:nvSpPr>
      <dsp:spPr>
        <a:xfrm>
          <a:off x="8573374" y="619429"/>
          <a:ext cx="2148945" cy="911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Database Tools – </a:t>
          </a:r>
          <a:r>
            <a:rPr lang="en-US" sz="1600" b="1" kern="1200"/>
            <a:t>SQL Server Management Studio v19</a:t>
          </a:r>
          <a:endParaRPr lang="en-US" sz="1600" kern="1200"/>
        </a:p>
      </dsp:txBody>
      <dsp:txXfrm>
        <a:off x="8573374" y="619429"/>
        <a:ext cx="2148945" cy="911674"/>
      </dsp:txXfrm>
    </dsp:sp>
    <dsp:sp modelId="{AC222624-0A20-46A9-855A-28E995EBC426}">
      <dsp:nvSpPr>
        <dsp:cNvPr id="0" name=""/>
        <dsp:cNvSpPr/>
      </dsp:nvSpPr>
      <dsp:spPr>
        <a:xfrm>
          <a:off x="205509" y="2158301"/>
          <a:ext cx="911674" cy="91167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2FCEB5-AD2E-4A79-9195-6B414AD1E5FF}">
      <dsp:nvSpPr>
        <dsp:cNvPr id="0" name=""/>
        <dsp:cNvSpPr/>
      </dsp:nvSpPr>
      <dsp:spPr>
        <a:xfrm>
          <a:off x="396960" y="2349753"/>
          <a:ext cx="528770" cy="52877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A57F80-97BA-41BF-A020-1C3E32189995}">
      <dsp:nvSpPr>
        <dsp:cNvPr id="0" name=""/>
        <dsp:cNvSpPr/>
      </dsp:nvSpPr>
      <dsp:spPr>
        <a:xfrm>
          <a:off x="1312541" y="2158301"/>
          <a:ext cx="2148945" cy="911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Language – C#</a:t>
          </a:r>
        </a:p>
      </dsp:txBody>
      <dsp:txXfrm>
        <a:off x="1312541" y="2158301"/>
        <a:ext cx="2148945" cy="911674"/>
      </dsp:txXfrm>
    </dsp:sp>
    <dsp:sp modelId="{172F85CA-0B10-4A2C-95C3-4B358A0E8C0D}">
      <dsp:nvSpPr>
        <dsp:cNvPr id="0" name=""/>
        <dsp:cNvSpPr/>
      </dsp:nvSpPr>
      <dsp:spPr>
        <a:xfrm>
          <a:off x="3835925" y="2158301"/>
          <a:ext cx="911674" cy="911674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66A7B8-4A7A-4CFF-96EC-62885F618725}">
      <dsp:nvSpPr>
        <dsp:cNvPr id="0" name=""/>
        <dsp:cNvSpPr/>
      </dsp:nvSpPr>
      <dsp:spPr>
        <a:xfrm>
          <a:off x="4027376" y="2349753"/>
          <a:ext cx="528770" cy="52877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361C39-3898-4F31-A126-C86739C35FB2}">
      <dsp:nvSpPr>
        <dsp:cNvPr id="0" name=""/>
        <dsp:cNvSpPr/>
      </dsp:nvSpPr>
      <dsp:spPr>
        <a:xfrm>
          <a:off x="4942957" y="2158301"/>
          <a:ext cx="2148945" cy="911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Framework - .NET 3.1</a:t>
          </a:r>
        </a:p>
      </dsp:txBody>
      <dsp:txXfrm>
        <a:off x="4942957" y="2158301"/>
        <a:ext cx="2148945" cy="911674"/>
      </dsp:txXfrm>
    </dsp:sp>
    <dsp:sp modelId="{141B791C-4C7E-4451-86D2-44D119294534}">
      <dsp:nvSpPr>
        <dsp:cNvPr id="0" name=""/>
        <dsp:cNvSpPr/>
      </dsp:nvSpPr>
      <dsp:spPr>
        <a:xfrm>
          <a:off x="7466341" y="2158301"/>
          <a:ext cx="911674" cy="91167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6E6700-DC7B-4740-8699-39A0604E6D54}">
      <dsp:nvSpPr>
        <dsp:cNvPr id="0" name=""/>
        <dsp:cNvSpPr/>
      </dsp:nvSpPr>
      <dsp:spPr>
        <a:xfrm>
          <a:off x="7657792" y="2349753"/>
          <a:ext cx="528770" cy="528770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9E73C6-BB34-4EA6-B3B1-3234EE7D24E4}">
      <dsp:nvSpPr>
        <dsp:cNvPr id="0" name=""/>
        <dsp:cNvSpPr/>
      </dsp:nvSpPr>
      <dsp:spPr>
        <a:xfrm>
          <a:off x="8573374" y="2158301"/>
          <a:ext cx="2148945" cy="911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Data Format – </a:t>
          </a:r>
          <a:r>
            <a:rPr lang="en-US" sz="1600" b="1" kern="1200" dirty="0"/>
            <a:t>JSON</a:t>
          </a:r>
          <a:r>
            <a:rPr lang="en-US" sz="1600" kern="1200" dirty="0"/>
            <a:t>, XML</a:t>
          </a:r>
        </a:p>
      </dsp:txBody>
      <dsp:txXfrm>
        <a:off x="8573374" y="2158301"/>
        <a:ext cx="2148945" cy="91167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42381C-51E8-459A-9874-DA60FA84527B}">
      <dsp:nvSpPr>
        <dsp:cNvPr id="0" name=""/>
        <dsp:cNvSpPr/>
      </dsp:nvSpPr>
      <dsp:spPr>
        <a:xfrm>
          <a:off x="1953" y="1642297"/>
          <a:ext cx="1549517" cy="2169324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806" tIns="330200" rIns="120806" bIns="33020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Define DB Schema to save and retrieve elevation-operators</a:t>
          </a:r>
        </a:p>
      </dsp:txBody>
      <dsp:txXfrm>
        <a:off x="1953" y="2466641"/>
        <a:ext cx="1549517" cy="1301594"/>
      </dsp:txXfrm>
    </dsp:sp>
    <dsp:sp modelId="{112EA04C-F41C-4CD2-9C0A-9B8270870F5B}">
      <dsp:nvSpPr>
        <dsp:cNvPr id="0" name=""/>
        <dsp:cNvSpPr/>
      </dsp:nvSpPr>
      <dsp:spPr>
        <a:xfrm>
          <a:off x="451313" y="1859230"/>
          <a:ext cx="650797" cy="650797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739" tIns="12700" rIns="50739" bIns="127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1</a:t>
          </a:r>
        </a:p>
      </dsp:txBody>
      <dsp:txXfrm>
        <a:off x="546620" y="1954537"/>
        <a:ext cx="460183" cy="460183"/>
      </dsp:txXfrm>
    </dsp:sp>
    <dsp:sp modelId="{9975C192-82C7-4334-8027-8511D5274D0A}">
      <dsp:nvSpPr>
        <dsp:cNvPr id="0" name=""/>
        <dsp:cNvSpPr/>
      </dsp:nvSpPr>
      <dsp:spPr>
        <a:xfrm>
          <a:off x="1953" y="3811550"/>
          <a:ext cx="1549517" cy="72"/>
        </a:xfrm>
        <a:prstGeom prst="rect">
          <a:avLst/>
        </a:prstGeom>
        <a:gradFill rotWithShape="0">
          <a:gsLst>
            <a:gs pos="0">
              <a:schemeClr val="accent5">
                <a:hueOff val="-1736021"/>
                <a:satOff val="-118"/>
                <a:lumOff val="28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736021"/>
                <a:satOff val="-118"/>
                <a:lumOff val="28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736021"/>
                <a:satOff val="-118"/>
                <a:lumOff val="28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-1736021"/>
              <a:satOff val="-118"/>
              <a:lumOff val="28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B1F86CF-9518-469B-989F-7E9146AC889E}">
      <dsp:nvSpPr>
        <dsp:cNvPr id="0" name=""/>
        <dsp:cNvSpPr/>
      </dsp:nvSpPr>
      <dsp:spPr>
        <a:xfrm>
          <a:off x="1706422" y="1642297"/>
          <a:ext cx="1549517" cy="2169324"/>
        </a:xfrm>
        <a:prstGeom prst="rect">
          <a:avLst/>
        </a:prstGeom>
        <a:solidFill>
          <a:schemeClr val="accent5">
            <a:tint val="40000"/>
            <a:alpha val="90000"/>
            <a:hueOff val="-3981555"/>
            <a:satOff val="889"/>
            <a:lumOff val="134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3981555"/>
              <a:satOff val="889"/>
              <a:lumOff val="13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806" tIns="330200" rIns="120806" bIns="33020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Add Master data in 'Operator’ Table</a:t>
          </a:r>
        </a:p>
      </dsp:txBody>
      <dsp:txXfrm>
        <a:off x="1706422" y="2466641"/>
        <a:ext cx="1549517" cy="1301594"/>
      </dsp:txXfrm>
    </dsp:sp>
    <dsp:sp modelId="{16B4C6A0-3669-4766-A621-8FEFB688B0CA}">
      <dsp:nvSpPr>
        <dsp:cNvPr id="0" name=""/>
        <dsp:cNvSpPr/>
      </dsp:nvSpPr>
      <dsp:spPr>
        <a:xfrm>
          <a:off x="2155782" y="1859230"/>
          <a:ext cx="650797" cy="650797"/>
        </a:xfrm>
        <a:prstGeom prst="ellipse">
          <a:avLst/>
        </a:prstGeom>
        <a:gradFill rotWithShape="0">
          <a:gsLst>
            <a:gs pos="0">
              <a:schemeClr val="accent5">
                <a:hueOff val="-3472043"/>
                <a:satOff val="-236"/>
                <a:lumOff val="56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472043"/>
                <a:satOff val="-236"/>
                <a:lumOff val="56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472043"/>
                <a:satOff val="-236"/>
                <a:lumOff val="56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-3472043"/>
              <a:satOff val="-236"/>
              <a:lumOff val="56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739" tIns="12700" rIns="50739" bIns="127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2</a:t>
          </a:r>
        </a:p>
      </dsp:txBody>
      <dsp:txXfrm>
        <a:off x="2251089" y="1954537"/>
        <a:ext cx="460183" cy="460183"/>
      </dsp:txXfrm>
    </dsp:sp>
    <dsp:sp modelId="{1415E141-E1C0-496B-AD4C-C7D7740552CC}">
      <dsp:nvSpPr>
        <dsp:cNvPr id="0" name=""/>
        <dsp:cNvSpPr/>
      </dsp:nvSpPr>
      <dsp:spPr>
        <a:xfrm>
          <a:off x="1706422" y="3811550"/>
          <a:ext cx="1549517" cy="72"/>
        </a:xfrm>
        <a:prstGeom prst="rect">
          <a:avLst/>
        </a:prstGeom>
        <a:gradFill rotWithShape="0">
          <a:gsLst>
            <a:gs pos="0">
              <a:schemeClr val="accent5">
                <a:hueOff val="-5208064"/>
                <a:satOff val="-354"/>
                <a:lumOff val="84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5208064"/>
                <a:satOff val="-354"/>
                <a:lumOff val="84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5208064"/>
                <a:satOff val="-354"/>
                <a:lumOff val="84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-5208064"/>
              <a:satOff val="-354"/>
              <a:lumOff val="84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69A646B-7AE7-4277-BA29-DD35F4D3A83F}">
      <dsp:nvSpPr>
        <dsp:cNvPr id="0" name=""/>
        <dsp:cNvSpPr/>
      </dsp:nvSpPr>
      <dsp:spPr>
        <a:xfrm>
          <a:off x="3410892" y="1642297"/>
          <a:ext cx="1549517" cy="2169324"/>
        </a:xfrm>
        <a:prstGeom prst="rect">
          <a:avLst/>
        </a:prstGeom>
        <a:solidFill>
          <a:schemeClr val="accent5">
            <a:tint val="40000"/>
            <a:alpha val="90000"/>
            <a:hueOff val="-7963110"/>
            <a:satOff val="1778"/>
            <a:lumOff val="267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7963110"/>
              <a:satOff val="1778"/>
              <a:lumOff val="26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806" tIns="330200" rIns="120806" bIns="33020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Write SP to retrieve Operators information</a:t>
          </a:r>
        </a:p>
      </dsp:txBody>
      <dsp:txXfrm>
        <a:off x="3410892" y="2466641"/>
        <a:ext cx="1549517" cy="1301594"/>
      </dsp:txXfrm>
    </dsp:sp>
    <dsp:sp modelId="{A8A4B3E1-8F4C-42C9-81CC-652AB6E1C19D}">
      <dsp:nvSpPr>
        <dsp:cNvPr id="0" name=""/>
        <dsp:cNvSpPr/>
      </dsp:nvSpPr>
      <dsp:spPr>
        <a:xfrm>
          <a:off x="3860252" y="1859230"/>
          <a:ext cx="650797" cy="650797"/>
        </a:xfrm>
        <a:prstGeom prst="ellipse">
          <a:avLst/>
        </a:prstGeom>
        <a:gradFill rotWithShape="0">
          <a:gsLst>
            <a:gs pos="0">
              <a:schemeClr val="accent5">
                <a:hueOff val="-6944086"/>
                <a:satOff val="-472"/>
                <a:lumOff val="112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944086"/>
                <a:satOff val="-472"/>
                <a:lumOff val="112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944086"/>
                <a:satOff val="-472"/>
                <a:lumOff val="112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-6944086"/>
              <a:satOff val="-472"/>
              <a:lumOff val="112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739" tIns="12700" rIns="50739" bIns="127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3</a:t>
          </a:r>
        </a:p>
      </dsp:txBody>
      <dsp:txXfrm>
        <a:off x="3955559" y="1954537"/>
        <a:ext cx="460183" cy="460183"/>
      </dsp:txXfrm>
    </dsp:sp>
    <dsp:sp modelId="{639BC638-53A7-447B-AAA7-2BF630CC5D48}">
      <dsp:nvSpPr>
        <dsp:cNvPr id="0" name=""/>
        <dsp:cNvSpPr/>
      </dsp:nvSpPr>
      <dsp:spPr>
        <a:xfrm>
          <a:off x="3410892" y="3811550"/>
          <a:ext cx="1549517" cy="72"/>
        </a:xfrm>
        <a:prstGeom prst="rect">
          <a:avLst/>
        </a:prstGeom>
        <a:gradFill rotWithShape="0">
          <a:gsLst>
            <a:gs pos="0">
              <a:schemeClr val="accent5">
                <a:hueOff val="-8680107"/>
                <a:satOff val="-590"/>
                <a:lumOff val="140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8680107"/>
                <a:satOff val="-590"/>
                <a:lumOff val="140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8680107"/>
                <a:satOff val="-590"/>
                <a:lumOff val="140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-8680107"/>
              <a:satOff val="-590"/>
              <a:lumOff val="140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36E509B-6042-4899-B0AD-3D1265443F48}">
      <dsp:nvSpPr>
        <dsp:cNvPr id="0" name=""/>
        <dsp:cNvSpPr/>
      </dsp:nvSpPr>
      <dsp:spPr>
        <a:xfrm>
          <a:off x="5115362" y="1642297"/>
          <a:ext cx="1549517" cy="2169324"/>
        </a:xfrm>
        <a:prstGeom prst="rect">
          <a:avLst/>
        </a:prstGeom>
        <a:solidFill>
          <a:schemeClr val="accent5">
            <a:tint val="40000"/>
            <a:alpha val="90000"/>
            <a:hueOff val="-11944666"/>
            <a:satOff val="2667"/>
            <a:lumOff val="401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11944666"/>
              <a:satOff val="2667"/>
              <a:lumOff val="40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806" tIns="330200" rIns="120806" bIns="33020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Write SP to Retrieve Specific Operator Information</a:t>
          </a:r>
        </a:p>
      </dsp:txBody>
      <dsp:txXfrm>
        <a:off x="5115362" y="2466641"/>
        <a:ext cx="1549517" cy="1301594"/>
      </dsp:txXfrm>
    </dsp:sp>
    <dsp:sp modelId="{0FCB2DBD-A4BD-4136-8797-6B10CAEA23CD}">
      <dsp:nvSpPr>
        <dsp:cNvPr id="0" name=""/>
        <dsp:cNvSpPr/>
      </dsp:nvSpPr>
      <dsp:spPr>
        <a:xfrm>
          <a:off x="5564722" y="1859230"/>
          <a:ext cx="650797" cy="650797"/>
        </a:xfrm>
        <a:prstGeom prst="ellipse">
          <a:avLst/>
        </a:prstGeom>
        <a:gradFill rotWithShape="0">
          <a:gsLst>
            <a:gs pos="0">
              <a:schemeClr val="accent5">
                <a:hueOff val="-10416129"/>
                <a:satOff val="-708"/>
                <a:lumOff val="16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0416129"/>
                <a:satOff val="-708"/>
                <a:lumOff val="16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0416129"/>
                <a:satOff val="-708"/>
                <a:lumOff val="16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-10416129"/>
              <a:satOff val="-708"/>
              <a:lumOff val="168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739" tIns="12700" rIns="50739" bIns="127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4</a:t>
          </a:r>
        </a:p>
      </dsp:txBody>
      <dsp:txXfrm>
        <a:off x="5660029" y="1954537"/>
        <a:ext cx="460183" cy="460183"/>
      </dsp:txXfrm>
    </dsp:sp>
    <dsp:sp modelId="{99AFEEA7-48BF-4DB2-BEE3-A1013B650A5B}">
      <dsp:nvSpPr>
        <dsp:cNvPr id="0" name=""/>
        <dsp:cNvSpPr/>
      </dsp:nvSpPr>
      <dsp:spPr>
        <a:xfrm>
          <a:off x="5115362" y="3811550"/>
          <a:ext cx="1549517" cy="72"/>
        </a:xfrm>
        <a:prstGeom prst="rect">
          <a:avLst/>
        </a:prstGeom>
        <a:gradFill rotWithShape="0">
          <a:gsLst>
            <a:gs pos="0">
              <a:schemeClr val="accent5">
                <a:hueOff val="-12152150"/>
                <a:satOff val="-826"/>
                <a:lumOff val="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2152150"/>
                <a:satOff val="-826"/>
                <a:lumOff val="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2152150"/>
                <a:satOff val="-826"/>
                <a:lumOff val="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099E13-2B1D-49B2-A864-EEE075D761DE}" type="datetimeFigureOut">
              <a:rPr lang="en-US" smtClean="0"/>
              <a:t>7/5/2024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8BFAB9-CD3A-434D-9962-97747A490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395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8BFAB9-CD3A-434D-9962-97747A49094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839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8BFAB9-CD3A-434D-9962-97747A49094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02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8BFAB9-CD3A-434D-9962-97747A49094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2168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8BFAB9-CD3A-434D-9962-97747A49094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7363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8BFAB9-CD3A-434D-9962-97747A49094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6791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8BFAB9-CD3A-434D-9962-97747A49094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175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F47F0-1DAB-D60B-9318-9E51750BF5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BB6FE2-A5E0-A8DF-BC14-6B4D543363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389ABB-E781-EE76-0B94-2A8C5EA01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D2829-E2E7-4916-A869-4996C5A7EE52}" type="datetimeFigureOut">
              <a:rPr lang="en-US" smtClean="0"/>
              <a:t>7/5/2024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0C95A4-49C3-0AA5-4B02-B400DE50A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763375-410F-80D6-CD18-C8BADBDB5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242B0-7092-48EE-A5D9-938DBC7BEF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101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58DE7-DDA1-9A8D-5CE9-5CEA891CF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2840EA-E8D6-4243-9A75-FE0BF7D190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8F4940-892F-C117-EB4D-D4CAEFDAD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D2829-E2E7-4916-A869-4996C5A7EE52}" type="datetimeFigureOut">
              <a:rPr lang="en-US" smtClean="0"/>
              <a:t>7/5/2024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F5B33A-C633-EFEA-3899-375C1C52D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9D6751-EFCD-B73E-8641-4011958B8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242B0-7092-48EE-A5D9-938DBC7BEF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836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63AFA0-7ACC-A7DA-666D-9290C3A338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883495-EC44-E2C6-C0F1-6EEC632495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F98E5-6355-0025-D09B-EBAEDE708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D2829-E2E7-4916-A869-4996C5A7EE52}" type="datetimeFigureOut">
              <a:rPr lang="en-US" smtClean="0"/>
              <a:t>7/5/2024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697EF7-78E0-3603-48B5-C2D83D017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D04110-A6D3-2A4E-7E4F-D49D71424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242B0-7092-48EE-A5D9-938DBC7BEF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749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A9B1F-A952-BE04-B743-063FBAF00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D6B0-561E-DFCF-6C58-ED839CB11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C9AD0-C985-2647-5E2E-960D8AD1A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D2829-E2E7-4916-A869-4996C5A7EE52}" type="datetimeFigureOut">
              <a:rPr lang="en-US" smtClean="0"/>
              <a:t>7/5/2024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60A2F-ADBE-1C6C-8421-EAE9E4E3B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A4DF2-56DE-8C6A-22A3-D2B7510A2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242B0-7092-48EE-A5D9-938DBC7BEF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631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F6141-6201-990D-B509-94DBAC54A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6F363C-22F6-3CB9-B25E-8EAACB29DB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22A4CC-04A0-1DC5-1709-F0EF2AAA6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D2829-E2E7-4916-A869-4996C5A7EE52}" type="datetimeFigureOut">
              <a:rPr lang="en-US" smtClean="0"/>
              <a:t>7/5/2024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779E93-C345-9712-3471-4F16E4941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B40627-2C9A-B671-294A-01313A920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242B0-7092-48EE-A5D9-938DBC7BEF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623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82F45-CE6E-DDF2-8C56-3CEDBC320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2DE6C-2961-A2FA-90A8-4A9E260D45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F82DDF-84F8-5B03-CF6B-CEF91128CB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98C8A1-6D95-F285-5B93-AB686CEF2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D2829-E2E7-4916-A869-4996C5A7EE52}" type="datetimeFigureOut">
              <a:rPr lang="en-US" smtClean="0"/>
              <a:t>7/5/2024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17E434-BF66-CBAC-2E2B-FE40990DF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7AF3A2-19A8-58F6-70EB-9A38C4C65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242B0-7092-48EE-A5D9-938DBC7BEF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294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1A084-37F3-3B04-AEC9-69DA2CC2E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928E3F-9723-CC09-4061-F3CFDA4704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F7EB02-1B39-9AEE-18F6-CA5ED60529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B03937-7D50-607B-5854-B203CECF67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C07E9D-3911-9289-CF2B-86E8540798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B3B8EC-901E-81E3-45F3-9C74B9957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D2829-E2E7-4916-A869-4996C5A7EE52}" type="datetimeFigureOut">
              <a:rPr lang="en-US" smtClean="0"/>
              <a:t>7/5/2024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FB6439-A28E-BC42-256F-4B1BD7F8E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7D6AC8-3A96-B02F-B4FC-287F99D17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242B0-7092-48EE-A5D9-938DBC7BEF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456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A22F5-FC31-3DD1-B884-026EFE5CD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E771B5-450F-DD67-77D7-CA1332855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D2829-E2E7-4916-A869-4996C5A7EE52}" type="datetimeFigureOut">
              <a:rPr lang="en-US" smtClean="0"/>
              <a:t>7/5/2024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9699BE-1E1C-0D2D-8E53-773103081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AA0679-F137-9032-4386-67DD9D8A6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242B0-7092-48EE-A5D9-938DBC7BEF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821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32EBD6-C1D0-AF4D-4A58-2C976ED5A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D2829-E2E7-4916-A869-4996C5A7EE52}" type="datetimeFigureOut">
              <a:rPr lang="en-US" smtClean="0"/>
              <a:t>7/5/2024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A24E4D-2F9B-1CD2-94A2-642D1D392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0A7EAF-6A4C-7C92-90BB-8175173EA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242B0-7092-48EE-A5D9-938DBC7BEF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9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6090A-789F-2D5A-7575-1B51BB1C8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50EC4-7D16-160D-AC21-08CC7B60FC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F3D62A-2EA2-F42C-2236-A6CDD88973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C00B2E-5312-89D9-7DAF-F537F47F7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D2829-E2E7-4916-A869-4996C5A7EE52}" type="datetimeFigureOut">
              <a:rPr lang="en-US" smtClean="0"/>
              <a:t>7/5/2024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F7B5B5-2D5A-5E60-7253-FF2E6BAD7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FC647C-2C3D-BAC8-0BA5-B3728F8EA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242B0-7092-48EE-A5D9-938DBC7BEF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997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A75AD-DD69-C6E3-D108-D9726AC70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685FBB-F614-1CBF-FF86-FED488A161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8C25B2-529D-DD37-FBF4-49B48E2A52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FCBEE-7EE1-EF80-CA9F-43BCB10C1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D2829-E2E7-4916-A869-4996C5A7EE52}" type="datetimeFigureOut">
              <a:rPr lang="en-US" smtClean="0"/>
              <a:t>7/5/2024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B04FB9-9C68-BAEF-B2A6-83E3AD909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A32A2A-9880-FBA0-B70C-51ED40B3D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242B0-7092-48EE-A5D9-938DBC7BEF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91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3CAB0C-470B-D0CF-766F-865474D95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7DE724-222C-E5D3-1606-74063B83B1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85C32D-A2DB-6FD9-A44E-001161CD33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5D2829-E2E7-4916-A869-4996C5A7EE52}" type="datetimeFigureOut">
              <a:rPr lang="en-US" smtClean="0"/>
              <a:t>7/5/2024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4A765-3A2C-8A61-72D1-030745A5DD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0AEB7-187B-4F08-5E22-F42D068A4C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6242B0-7092-48EE-A5D9-938DBC7BEF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265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26.png"/><Relationship Id="rId4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28.png"/><Relationship Id="rId4" Type="http://schemas.openxmlformats.org/officeDocument/2006/relationships/notesSlide" Target="../notesSlides/notesSlide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2.xml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3.xml"/><Relationship Id="rId9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6F1C12-64FF-DBE7-75E7-FBF676C9F9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6865" y="818984"/>
            <a:ext cx="6596245" cy="3268520"/>
          </a:xfrm>
        </p:spPr>
        <p:txBody>
          <a:bodyPr>
            <a:normAutofit/>
          </a:bodyPr>
          <a:lstStyle/>
          <a:p>
            <a:pPr algn="r"/>
            <a:r>
              <a:rPr lang="en-US" sz="4800" b="1">
                <a:solidFill>
                  <a:srgbClr val="FFFFFF"/>
                </a:solidFill>
              </a:rPr>
              <a:t>Automate the Tower LifeCycle through Digitization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C015A-C546-351D-E04B-9E6CF8591A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1874" y="4797188"/>
            <a:ext cx="6051236" cy="1241828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By Pallavi  Mulik</a:t>
            </a:r>
          </a:p>
          <a:p>
            <a:pPr algn="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56DC29F-DB58-60C0-7428-F2C3E29A15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85908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56"/>
    </mc:Choice>
    <mc:Fallback>
      <p:transition spd="slow" advTm="140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68840F-A39F-05F1-5EA6-A7CED53A8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“GetOperatorsData” Stored Procedure - Output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5DE615-3881-6B19-E78A-B7CEC6B536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3727" y="654756"/>
            <a:ext cx="5433531" cy="4693560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D5908D57-6C9E-FFB7-9BAD-E6DD2CDAF9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68940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74"/>
    </mc:Choice>
    <mc:Fallback>
      <p:transition spd="slow" advTm="53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lowchart: Document 34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6252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E4319E-3648-7680-1D2B-263453617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Retrieve Specific “Operator” information SP</a:t>
            </a:r>
          </a:p>
        </p:txBody>
      </p:sp>
      <p:pic>
        <p:nvPicPr>
          <p:cNvPr id="5" name="Content Placeholder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393A5038-C439-8FB8-F88D-963D5254C3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4570832" y="640080"/>
            <a:ext cx="6621738" cy="5578816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AA3F0B73-E621-5078-31AD-142EE3D451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41683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415"/>
    </mc:Choice>
    <mc:Fallback>
      <p:transition spd="slow" advTm="144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B18213-0315-DF7F-D963-ED12646F9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Retrieve Specific Operator - Output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DDD81F-0A00-C0AD-1BDA-EAA8AE30D8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6922"/>
          <a:stretch/>
        </p:blipFill>
        <p:spPr>
          <a:xfrm>
            <a:off x="5922492" y="716393"/>
            <a:ext cx="5536001" cy="5366461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515FF1F1-0899-F3A4-7C21-D5912FA296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26353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20"/>
    </mc:Choice>
    <mc:Fallback>
      <p:transition spd="slow" advTm="98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21DA5F-5C16-1278-5E93-4BA3F91B0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API to </a:t>
            </a:r>
            <a:b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Retrieve the all “Operators” information - Output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13A3A6F0-7C58-A60E-8CFD-3131663FF9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7888" y="835378"/>
            <a:ext cx="4260883" cy="5297141"/>
          </a:xfrm>
          <a:prstGeom prst="rect">
            <a:avLst/>
          </a:prstGeom>
        </p:spPr>
      </p:pic>
      <p:pic>
        <p:nvPicPr>
          <p:cNvPr id="54" name="Audio 53">
            <a:hlinkClick r:id="" action="ppaction://media"/>
            <a:extLst>
              <a:ext uri="{FF2B5EF4-FFF2-40B4-BE49-F238E27FC236}">
                <a16:creationId xmlns:a16="http://schemas.microsoft.com/office/drawing/2014/main" id="{F9B85562-5A50-40A5-3A93-0457002534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9187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76"/>
    </mc:Choice>
    <mc:Fallback>
      <p:transition spd="slow" advTm="183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Freeform: Shape 95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8" name="Freeform: Shape 117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Title 28">
            <a:extLst>
              <a:ext uri="{FF2B5EF4-FFF2-40B4-BE49-F238E27FC236}">
                <a16:creationId xmlns:a16="http://schemas.microsoft.com/office/drawing/2014/main" id="{0A6BFFB7-350F-B4A0-D4CD-9700B7085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960656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97988-5235-E25E-38C5-7D1411F82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Overview</a:t>
            </a:r>
          </a:p>
        </p:txBody>
      </p:sp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CD764518-04F7-0F53-F221-9FA02624DE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6274841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F28ECBC9-AEA3-D481-774C-F8E588E1C9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05818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90"/>
    </mc:Choice>
    <mc:Fallback>
      <p:transition spd="slow" advTm="162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1971F5-FDCC-8FEF-E09A-F2646A07F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Technologies Used</a:t>
            </a:r>
          </a:p>
        </p:txBody>
      </p:sp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29CEC66F-9B15-5622-36B9-10CFABF0E8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6751827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8E5BE57E-F271-8058-E7F2-412018CF91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94602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505"/>
    </mc:Choice>
    <mc:Fallback>
      <p:transition spd="slow" advTm="275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63BEC1-6B20-0FF3-BD6A-D8A32A1AB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 b="1" kern="100">
                <a:solidFill>
                  <a:srgbClr val="FFFFFF"/>
                </a:solidFill>
                <a:effectLst/>
                <a:latin typeface="Verdana" panose="020B060403050404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Details of Training Activities</a:t>
            </a:r>
            <a:br>
              <a:rPr lang="en-US" sz="4000" kern="100">
                <a:solidFill>
                  <a:srgbClr val="FFFFFF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0D288CF-6408-DC99-9E24-FBF53BD726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0352492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0F1DF2EC-9367-8EE6-A1FD-C2180F68A4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908531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781"/>
    </mc:Choice>
    <mc:Fallback>
      <p:transition spd="slow" advTm="317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lowchart: Document 37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55A2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552FF9-7B3D-3D9D-0F09-EE11B7823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b="1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Define DB Schema to save and retrieve elevation-operators</a:t>
            </a:r>
            <a:br>
              <a:rPr lang="en-US" sz="180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1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14C0AC7F-9EA4-5A8E-5AF3-4D862A3C25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504267" y="640080"/>
            <a:ext cx="6660443" cy="5578816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E0B64ED-A57B-40EC-2081-AC60232DB8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87380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673"/>
    </mc:Choice>
    <mc:Fallback>
      <p:transition spd="slow" advTm="566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1DC6ABD-215C-4EA8-A483-CEF5B99AB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0555DB-CB32-FCE9-835A-C2A04DF90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09" y="679731"/>
            <a:ext cx="4171994" cy="37365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Table Schema  - Output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416432" y="1"/>
            <a:ext cx="2446384" cy="5777808"/>
            <a:chOff x="329184" y="1"/>
            <a:chExt cx="524256" cy="5777808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6598" y="269324"/>
            <a:ext cx="6116779" cy="62087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5E2CC1E-7240-2AD7-BD3E-5FE51D0BF1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640572" y="576308"/>
            <a:ext cx="5608830" cy="5594807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40CC09C4-86B6-6067-451A-1D55758D8C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57377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35"/>
    </mc:Choice>
    <mc:Fallback>
      <p:transition spd="slow" advTm="98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lowchart: Document 2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54A1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C583E-18BD-A3B0-1824-8AEB4097F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b="1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Add Master data in 'Operator’ Table</a:t>
            </a:r>
            <a:br>
              <a:rPr lang="en-US" sz="220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2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99EB09-D209-2938-D59E-225674E76A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207934" y="756356"/>
            <a:ext cx="6753578" cy="5485882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B167D2A6-92BD-1BF6-FC2E-D5E6C44B9D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86436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111"/>
    </mc:Choice>
    <mc:Fallback>
      <p:transition spd="slow" advTm="231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91DC6ABD-215C-4EA8-A483-CEF5B99AB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40840D-F155-63BF-23A0-6E6BFAF71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09" y="679731"/>
            <a:ext cx="4171994" cy="37365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Master data  –  “Operator” Table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416432" y="1"/>
            <a:ext cx="2446384" cy="5777808"/>
            <a:chOff x="329184" y="1"/>
            <a:chExt cx="524256" cy="5777808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6598" y="269324"/>
            <a:ext cx="6116779" cy="62087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90FC99-ABB5-03D1-6DA1-2A91BF080B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072"/>
          <a:stretch/>
        </p:blipFill>
        <p:spPr>
          <a:xfrm>
            <a:off x="5640572" y="1452605"/>
            <a:ext cx="5608830" cy="3842214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C37FF093-AD24-FE20-F896-812E12CAD1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56385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76"/>
    </mc:Choice>
    <mc:Fallback>
      <p:transition spd="slow" advTm="16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lowchart: Document 20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54A1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BC583E-18BD-A3B0-1824-8AEB4097F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2400" b="1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Write SP to retrieve Operators information</a:t>
            </a:r>
            <a:br>
              <a:rPr lang="en-US" sz="2200" kern="1200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22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3EC4E3B-ACDF-261A-F24C-F7D30372A0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402304" y="508935"/>
            <a:ext cx="5972183" cy="5782982"/>
          </a:xfr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47809E64-EA30-0D65-D589-D559002658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13532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114"/>
    </mc:Choice>
    <mc:Fallback>
      <p:transition spd="slow" advTm="281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</TotalTime>
  <Words>194</Words>
  <Application>Microsoft Office PowerPoint</Application>
  <PresentationFormat>Widescreen</PresentationFormat>
  <Paragraphs>38</Paragraphs>
  <Slides>14</Slides>
  <Notes>6</Notes>
  <HiddenSlides>0</HiddenSlides>
  <MMClips>13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Aptos</vt:lpstr>
      <vt:lpstr>Aptos Display</vt:lpstr>
      <vt:lpstr>Arial</vt:lpstr>
      <vt:lpstr>Verdana</vt:lpstr>
      <vt:lpstr>Office Theme</vt:lpstr>
      <vt:lpstr>Automate the Tower LifeCycle through Digitization</vt:lpstr>
      <vt:lpstr>Overview</vt:lpstr>
      <vt:lpstr>Technologies Used</vt:lpstr>
      <vt:lpstr>Details of Training Activities </vt:lpstr>
      <vt:lpstr>Define DB Schema to save and retrieve elevation-operators </vt:lpstr>
      <vt:lpstr>Table Schema  - Output</vt:lpstr>
      <vt:lpstr>Add Master data in 'Operator’ Table </vt:lpstr>
      <vt:lpstr>Master data  –  “Operator” Table</vt:lpstr>
      <vt:lpstr>Write SP to retrieve Operators information </vt:lpstr>
      <vt:lpstr>“GetOperatorsData” Stored Procedure - Output</vt:lpstr>
      <vt:lpstr>Retrieve Specific “Operator” information SP</vt:lpstr>
      <vt:lpstr>Retrieve Specific Operator - Output</vt:lpstr>
      <vt:lpstr>API to  Retrieve the all “Operators” information - Output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Hanmant Jagadale - Consultant</dc:creator>
  <cp:lastModifiedBy>Hanmant Jagadale - Consultant</cp:lastModifiedBy>
  <cp:revision>38</cp:revision>
  <dcterms:created xsi:type="dcterms:W3CDTF">2024-07-04T10:24:53Z</dcterms:created>
  <dcterms:modified xsi:type="dcterms:W3CDTF">2024-07-05T13:32:02Z</dcterms:modified>
</cp:coreProperties>
</file>

<file path=docProps/thumbnail.jpeg>
</file>